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66" r:id="rId3"/>
    <p:sldId id="295" r:id="rId4"/>
    <p:sldId id="282" r:id="rId5"/>
    <p:sldId id="273" r:id="rId6"/>
    <p:sldId id="280" r:id="rId7"/>
    <p:sldId id="283" r:id="rId8"/>
    <p:sldId id="297" r:id="rId9"/>
    <p:sldId id="288" r:id="rId10"/>
    <p:sldId id="290" r:id="rId11"/>
    <p:sldId id="274" r:id="rId12"/>
    <p:sldId id="275" r:id="rId13"/>
    <p:sldId id="294" r:id="rId14"/>
    <p:sldId id="276" r:id="rId15"/>
    <p:sldId id="296" r:id="rId16"/>
    <p:sldId id="278" r:id="rId17"/>
  </p:sldIdLst>
  <p:sldSz cx="9144000" cy="5184775"/>
  <p:notesSz cx="6858000" cy="9144000"/>
  <p:embeddedFontLst>
    <p:embeddedFont>
      <p:font typeface="Cabin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ill Sans" panose="020B0604020202020204" charset="0"/>
      <p:regular r:id="rId27"/>
      <p:bold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F93F08-CF43-1AE7-900C-A2D79DE6A1E9}" name="Barbara Pando-Behnke" initials="BPB" userId="Barbara Pando-Behnke" providerId="None"/>
  <p188:author id="{E0619CC5-A8EA-D8E5-4EE6-6D66409412B6}" name="PandoBehnke, Barbara" initials="PB" userId="S::BARBARA.PANDOBEHNKE@tetratech.com::25aaebad-8b81-49b6-b00f-ad7588c0be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DC9"/>
    <a:srgbClr val="A7C6ED"/>
    <a:srgbClr val="0067B9"/>
    <a:srgbClr val="651D32"/>
    <a:srgbClr val="002F6C"/>
    <a:srgbClr val="BA0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94BD85-FDB1-4D61-AF3D-F8109BB9B9C9}" v="506" dt="2024-01-27T00:42:33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20" autoAdjust="0"/>
  </p:normalViewPr>
  <p:slideViewPr>
    <p:cSldViewPr snapToGrid="0">
      <p:cViewPr varScale="1">
        <p:scale>
          <a:sx n="125" d="100"/>
          <a:sy n="125" d="100"/>
        </p:scale>
        <p:origin x="1194" y="102"/>
      </p:cViewPr>
      <p:guideLst>
        <p:guide orient="horz" pos="8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8/10/relationships/authors" Target="authors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ara Pando-Behnke" userId="20094517521.msiworldwide.egnyte.com_tp_egnyte_plus" providerId="OAuth2" clId="{818F2761-7FCB-4852-BBD0-0B0EBA1E5C27}"/>
    <pc:docChg chg="undo custSel addSld delSld modSld">
      <pc:chgData name="Barbara Pando-Behnke" userId="20094517521.msiworldwide.egnyte.com_tp_egnyte_plus" providerId="OAuth2" clId="{818F2761-7FCB-4852-BBD0-0B0EBA1E5C27}" dt="2024-01-24T20:26:21.732" v="455" actId="6549"/>
      <pc:docMkLst>
        <pc:docMk/>
      </pc:docMkLst>
      <pc:sldChg chg="modSp mod modCm">
        <pc:chgData name="Barbara Pando-Behnke" userId="20094517521.msiworldwide.egnyte.com_tp_egnyte_plus" providerId="OAuth2" clId="{818F2761-7FCB-4852-BBD0-0B0EBA1E5C27}" dt="2024-01-24T20:26:21.732" v="455" actId="6549"/>
        <pc:sldMkLst>
          <pc:docMk/>
          <pc:sldMk cId="3823479868" sldId="276"/>
        </pc:sldMkLst>
        <pc:graphicFrameChg chg="modGraphic">
          <ac:chgData name="Barbara Pando-Behnke" userId="20094517521.msiworldwide.egnyte.com_tp_egnyte_plus" providerId="OAuth2" clId="{818F2761-7FCB-4852-BBD0-0B0EBA1E5C27}" dt="2024-01-24T20:26:21.732" v="455" actId="6549"/>
          <ac:graphicFrameMkLst>
            <pc:docMk/>
            <pc:sldMk cId="3823479868" sldId="276"/>
            <ac:graphicFrameMk id="6" creationId="{B3802F16-BB85-96CF-6249-F4391437BCE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arbara Pando-Behnke" userId="20094517521.msiworldwide.egnyte.com_tp_egnyte_plus" providerId="OAuth2" clId="{818F2761-7FCB-4852-BBD0-0B0EBA1E5C27}" dt="2024-01-24T20:25:07.843" v="425" actId="20577"/>
              <pc2:cmMkLst xmlns:pc2="http://schemas.microsoft.com/office/powerpoint/2019/9/main/command">
                <pc:docMk/>
                <pc:sldMk cId="3823479868" sldId="276"/>
                <pc2:cmMk id="{7155094D-32B3-47B5-AB88-5A2CBC25226F}"/>
              </pc2:cmMkLst>
            </pc226:cmChg>
          </p:ext>
        </pc:extLst>
      </pc:sldChg>
      <pc:sldChg chg="addSp delSp modSp new del mod">
        <pc:chgData name="Barbara Pando-Behnke" userId="20094517521.msiworldwide.egnyte.com_tp_egnyte_plus" providerId="OAuth2" clId="{818F2761-7FCB-4852-BBD0-0B0EBA1E5C27}" dt="2024-01-24T20:05:22.609" v="161" actId="47"/>
        <pc:sldMkLst>
          <pc:docMk/>
          <pc:sldMk cId="401105380" sldId="292"/>
        </pc:sldMkLst>
        <pc:spChg chg="add del mod">
          <ac:chgData name="Barbara Pando-Behnke" userId="20094517521.msiworldwide.egnyte.com_tp_egnyte_plus" providerId="OAuth2" clId="{818F2761-7FCB-4852-BBD0-0B0EBA1E5C27}" dt="2024-01-24T19:55:19.463" v="99" actId="21"/>
          <ac:spMkLst>
            <pc:docMk/>
            <pc:sldMk cId="401105380" sldId="292"/>
            <ac:spMk id="2" creationId="{0D840E70-03D7-A5DF-67B7-6194F8171797}"/>
          </ac:spMkLst>
        </pc:spChg>
        <pc:spChg chg="mod">
          <ac:chgData name="Barbara Pando-Behnke" userId="20094517521.msiworldwide.egnyte.com_tp_egnyte_plus" providerId="OAuth2" clId="{818F2761-7FCB-4852-BBD0-0B0EBA1E5C27}" dt="2024-01-24T19:46:54.912" v="32" actId="20577"/>
          <ac:spMkLst>
            <pc:docMk/>
            <pc:sldMk cId="401105380" sldId="292"/>
            <ac:spMk id="4" creationId="{3E16A9E1-67C0-CC5F-2DA0-D9EB37CB0CB3}"/>
          </ac:spMkLst>
        </pc:spChg>
        <pc:graphicFrameChg chg="add del mod modGraphic">
          <ac:chgData name="Barbara Pando-Behnke" userId="20094517521.msiworldwide.egnyte.com_tp_egnyte_plus" providerId="OAuth2" clId="{818F2761-7FCB-4852-BBD0-0B0EBA1E5C27}" dt="2024-01-24T19:55:18.484" v="98" actId="1032"/>
          <ac:graphicFrameMkLst>
            <pc:docMk/>
            <pc:sldMk cId="401105380" sldId="292"/>
            <ac:graphicFrameMk id="5" creationId="{01FF5127-E587-C8F1-DB19-3626E8D94C2C}"/>
          </ac:graphicFrameMkLst>
        </pc:graphicFrameChg>
      </pc:sldChg>
      <pc:sldChg chg="addSp modSp new mod">
        <pc:chgData name="Barbara Pando-Behnke" userId="20094517521.msiworldwide.egnyte.com_tp_egnyte_plus" providerId="OAuth2" clId="{818F2761-7FCB-4852-BBD0-0B0EBA1E5C27}" dt="2024-01-24T20:18:45.857" v="309" actId="207"/>
        <pc:sldMkLst>
          <pc:docMk/>
          <pc:sldMk cId="2118837448" sldId="293"/>
        </pc:sldMkLst>
        <pc:spChg chg="mod ord">
          <ac:chgData name="Barbara Pando-Behnke" userId="20094517521.msiworldwide.egnyte.com_tp_egnyte_plus" providerId="OAuth2" clId="{818F2761-7FCB-4852-BBD0-0B0EBA1E5C27}" dt="2024-01-24T20:18:45.857" v="309" actId="207"/>
          <ac:spMkLst>
            <pc:docMk/>
            <pc:sldMk cId="2118837448" sldId="293"/>
            <ac:spMk id="2" creationId="{7F132D62-EF00-5345-C893-A9F9DF44FD27}"/>
          </ac:spMkLst>
        </pc:spChg>
        <pc:spChg chg="mod">
          <ac:chgData name="Barbara Pando-Behnke" userId="20094517521.msiworldwide.egnyte.com_tp_egnyte_plus" providerId="OAuth2" clId="{818F2761-7FCB-4852-BBD0-0B0EBA1E5C27}" dt="2024-01-24T20:04:59.985" v="159" actId="6549"/>
          <ac:spMkLst>
            <pc:docMk/>
            <pc:sldMk cId="2118837448" sldId="293"/>
            <ac:spMk id="4" creationId="{DAC6C5F8-4AE2-77EB-8E37-3F088A528C35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8:41.230" v="308" actId="167"/>
          <ac:spMkLst>
            <pc:docMk/>
            <pc:sldMk cId="2118837448" sldId="293"/>
            <ac:spMk id="5" creationId="{9B9E9109-A636-5346-3636-065B9633EC88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8:41.230" v="308" actId="167"/>
          <ac:spMkLst>
            <pc:docMk/>
            <pc:sldMk cId="2118837448" sldId="293"/>
            <ac:spMk id="6" creationId="{DB2695D0-9951-65E4-737A-62799A88D1B2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8:41.230" v="308" actId="167"/>
          <ac:spMkLst>
            <pc:docMk/>
            <pc:sldMk cId="2118837448" sldId="293"/>
            <ac:spMk id="7" creationId="{FCDCF739-1320-70CC-2BA7-603094E66D0C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8:41.230" v="308" actId="167"/>
          <ac:spMkLst>
            <pc:docMk/>
            <pc:sldMk cId="2118837448" sldId="293"/>
            <ac:spMk id="8" creationId="{91145140-57EB-FF7F-97E6-D16EE554CCB5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8:41.230" v="308" actId="167"/>
          <ac:spMkLst>
            <pc:docMk/>
            <pc:sldMk cId="2118837448" sldId="293"/>
            <ac:spMk id="9" creationId="{84DEFD56-569D-829A-93EB-86684C7F9D96}"/>
          </ac:spMkLst>
        </pc:spChg>
      </pc:sldChg>
      <pc:sldChg chg="addSp modSp new mod">
        <pc:chgData name="Barbara Pando-Behnke" userId="20094517521.msiworldwide.egnyte.com_tp_egnyte_plus" providerId="OAuth2" clId="{818F2761-7FCB-4852-BBD0-0B0EBA1E5C27}" dt="2024-01-24T20:19:06.313" v="312" actId="167"/>
        <pc:sldMkLst>
          <pc:docMk/>
          <pc:sldMk cId="2151984032" sldId="294"/>
        </pc:sldMkLst>
        <pc:spChg chg="mod ord">
          <ac:chgData name="Barbara Pando-Behnke" userId="20094517521.msiworldwide.egnyte.com_tp_egnyte_plus" providerId="OAuth2" clId="{818F2761-7FCB-4852-BBD0-0B0EBA1E5C27}" dt="2024-01-24T20:16:35.702" v="287" actId="167"/>
          <ac:spMkLst>
            <pc:docMk/>
            <pc:sldMk cId="2151984032" sldId="294"/>
            <ac:spMk id="2" creationId="{7ECEFD98-380F-FD71-D9C0-679FAB66B165}"/>
          </ac:spMkLst>
        </pc:spChg>
        <pc:spChg chg="mod">
          <ac:chgData name="Barbara Pando-Behnke" userId="20094517521.msiworldwide.egnyte.com_tp_egnyte_plus" providerId="OAuth2" clId="{818F2761-7FCB-4852-BBD0-0B0EBA1E5C27}" dt="2024-01-24T20:07:13.608" v="197" actId="108"/>
          <ac:spMkLst>
            <pc:docMk/>
            <pc:sldMk cId="2151984032" sldId="294"/>
            <ac:spMk id="4" creationId="{D5E2B1A9-BCB7-4B05-9801-B7E135821DE9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9:00.649" v="310" actId="167"/>
          <ac:spMkLst>
            <pc:docMk/>
            <pc:sldMk cId="2151984032" sldId="294"/>
            <ac:spMk id="5" creationId="{26403668-C630-FB6B-84AD-51CFB6D53BBF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9:03.728" v="311" actId="167"/>
          <ac:spMkLst>
            <pc:docMk/>
            <pc:sldMk cId="2151984032" sldId="294"/>
            <ac:spMk id="6" creationId="{398A8D63-E6F6-8254-22C8-BBEB352844CE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9:00.649" v="310" actId="167"/>
          <ac:spMkLst>
            <pc:docMk/>
            <pc:sldMk cId="2151984032" sldId="294"/>
            <ac:spMk id="7" creationId="{F11473A7-FD86-B2B0-6484-D2300996FE72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9:06.313" v="312" actId="167"/>
          <ac:spMkLst>
            <pc:docMk/>
            <pc:sldMk cId="2151984032" sldId="294"/>
            <ac:spMk id="8" creationId="{BDDA9C7E-5EA0-03A9-83C1-BB8FAF248C31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9:00.649" v="310" actId="167"/>
          <ac:spMkLst>
            <pc:docMk/>
            <pc:sldMk cId="2151984032" sldId="294"/>
            <ac:spMk id="9" creationId="{7E3C83E0-999A-5B6A-B7F9-C004EC554874}"/>
          </ac:spMkLst>
        </pc:spChg>
        <pc:spChg chg="add mod ord">
          <ac:chgData name="Barbara Pando-Behnke" userId="20094517521.msiworldwide.egnyte.com_tp_egnyte_plus" providerId="OAuth2" clId="{818F2761-7FCB-4852-BBD0-0B0EBA1E5C27}" dt="2024-01-24T20:19:00.649" v="310" actId="167"/>
          <ac:spMkLst>
            <pc:docMk/>
            <pc:sldMk cId="2151984032" sldId="294"/>
            <ac:spMk id="10" creationId="{84899C54-1865-4005-89F4-91B141F99337}"/>
          </ac:spMkLst>
        </pc:spChg>
      </pc:sldChg>
      <pc:sldChg chg="addSp delSp modSp new del mod">
        <pc:chgData name="Barbara Pando-Behnke" userId="20094517521.msiworldwide.egnyte.com_tp_egnyte_plus" providerId="OAuth2" clId="{818F2761-7FCB-4852-BBD0-0B0EBA1E5C27}" dt="2024-01-24T20:06:53.007" v="163" actId="47"/>
        <pc:sldMkLst>
          <pc:docMk/>
          <pc:sldMk cId="3988157550" sldId="294"/>
        </pc:sldMkLst>
        <pc:spChg chg="del">
          <ac:chgData name="Barbara Pando-Behnke" userId="20094517521.msiworldwide.egnyte.com_tp_egnyte_plus" providerId="OAuth2" clId="{818F2761-7FCB-4852-BBD0-0B0EBA1E5C27}" dt="2024-01-24T20:03:32.924" v="145" actId="478"/>
          <ac:spMkLst>
            <pc:docMk/>
            <pc:sldMk cId="3988157550" sldId="294"/>
            <ac:spMk id="2" creationId="{1470E4BD-0350-9506-9881-3643A52620E2}"/>
          </ac:spMkLst>
        </pc:spChg>
        <pc:spChg chg="del">
          <ac:chgData name="Barbara Pando-Behnke" userId="20094517521.msiworldwide.egnyte.com_tp_egnyte_plus" providerId="OAuth2" clId="{818F2761-7FCB-4852-BBD0-0B0EBA1E5C27}" dt="2024-01-24T20:03:36.860" v="146" actId="478"/>
          <ac:spMkLst>
            <pc:docMk/>
            <pc:sldMk cId="3988157550" sldId="294"/>
            <ac:spMk id="4" creationId="{455D9A3E-AD3B-98D9-CA91-B6ACDC6895D5}"/>
          </ac:spMkLst>
        </pc:spChg>
        <pc:spChg chg="add mod">
          <ac:chgData name="Barbara Pando-Behnke" userId="20094517521.msiworldwide.egnyte.com_tp_egnyte_plus" providerId="OAuth2" clId="{818F2761-7FCB-4852-BBD0-0B0EBA1E5C27}" dt="2024-01-24T20:05:11.332" v="160" actId="108"/>
          <ac:spMkLst>
            <pc:docMk/>
            <pc:sldMk cId="3988157550" sldId="294"/>
            <ac:spMk id="6" creationId="{2CED55C4-A488-E39E-BB55-5A5F0C1F912D}"/>
          </ac:spMkLst>
        </pc:spChg>
        <pc:graphicFrameChg chg="add mod modGraphic">
          <ac:chgData name="Barbara Pando-Behnke" userId="20094517521.msiworldwide.egnyte.com_tp_egnyte_plus" providerId="OAuth2" clId="{818F2761-7FCB-4852-BBD0-0B0EBA1E5C27}" dt="2024-01-24T20:06:37.140" v="162"/>
          <ac:graphicFrameMkLst>
            <pc:docMk/>
            <pc:sldMk cId="3988157550" sldId="294"/>
            <ac:graphicFrameMk id="5" creationId="{976F2C3E-C29E-A6F7-F1B0-353ADD8CCF4C}"/>
          </ac:graphicFrameMkLst>
        </pc:graphicFrameChg>
      </pc:sldChg>
    </pc:docChg>
  </pc:docChgLst>
  <pc:docChgLst>
    <pc:chgData name="Barbara Pando-Behnke" userId="20094517521.msiworldwide.egnyte.com_tp_egnyte_plus" providerId="OAuth2" clId="{35E264C5-9A9B-4A61-AAD4-14E0E9C53EB9}"/>
    <pc:docChg chg="custSel modSld">
      <pc:chgData name="Barbara Pando-Behnke" userId="20094517521.msiworldwide.egnyte.com_tp_egnyte_plus" providerId="OAuth2" clId="{35E264C5-9A9B-4A61-AAD4-14E0E9C53EB9}" dt="2024-01-23T18:56:50.595" v="269"/>
      <pc:docMkLst>
        <pc:docMk/>
      </pc:docMkLst>
      <pc:sldChg chg="addCm modCm">
        <pc:chgData name="Barbara Pando-Behnke" userId="20094517521.msiworldwide.egnyte.com_tp_egnyte_plus" providerId="OAuth2" clId="{35E264C5-9A9B-4A61-AAD4-14E0E9C53EB9}" dt="2024-01-23T18:56:50.595" v="269"/>
        <pc:sldMkLst>
          <pc:docMk/>
          <pc:sldMk cId="1596618216" sldId="2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rbara Pando-Behnke" userId="20094517521.msiworldwide.egnyte.com_tp_egnyte_plus" providerId="OAuth2" clId="{35E264C5-9A9B-4A61-AAD4-14E0E9C53EB9}" dt="2024-01-23T18:56:50.595" v="269"/>
              <pc2:cmMkLst xmlns:pc2="http://schemas.microsoft.com/office/powerpoint/2019/9/main/command">
                <pc:docMk/>
                <pc:sldMk cId="1596618216" sldId="274"/>
                <pc2:cmMk id="{5B245E94-6DD0-41B8-8C29-1DFFFD5AD05F}"/>
              </pc2:cmMkLst>
              <pc226:cmRplyChg chg="add">
                <pc226:chgData name="Barbara Pando-Behnke" userId="20094517521.msiworldwide.egnyte.com_tp_egnyte_plus" providerId="OAuth2" clId="{35E264C5-9A9B-4A61-AAD4-14E0E9C53EB9}" dt="2024-01-23T18:56:50.595" v="269"/>
                <pc2:cmRplyMkLst xmlns:pc2="http://schemas.microsoft.com/office/powerpoint/2019/9/main/command">
                  <pc:docMk/>
                  <pc:sldMk cId="1596618216" sldId="274"/>
                  <pc2:cmMk id="{5B245E94-6DD0-41B8-8C29-1DFFFD5AD05F}"/>
                  <pc2:cmRplyMk id="{5C945F3A-38B3-4E9D-97A7-36A56D534628}"/>
                </pc2:cmRplyMkLst>
              </pc226:cmRplyChg>
            </pc226:cmChg>
          </p:ext>
        </pc:extLst>
      </pc:sldChg>
      <pc:sldChg chg="modSp mod addCm delCm">
        <pc:chgData name="Barbara Pando-Behnke" userId="20094517521.msiworldwide.egnyte.com_tp_egnyte_plus" providerId="OAuth2" clId="{35E264C5-9A9B-4A61-AAD4-14E0E9C53EB9}" dt="2024-01-23T18:49:35.678" v="267"/>
        <pc:sldMkLst>
          <pc:docMk/>
          <pc:sldMk cId="3823479868" sldId="276"/>
        </pc:sldMkLst>
        <pc:graphicFrameChg chg="modGraphic">
          <ac:chgData name="Barbara Pando-Behnke" userId="20094517521.msiworldwide.egnyte.com_tp_egnyte_plus" providerId="OAuth2" clId="{35E264C5-9A9B-4A61-AAD4-14E0E9C53EB9}" dt="2024-01-23T18:40:14.483" v="265" actId="20577"/>
          <ac:graphicFrameMkLst>
            <pc:docMk/>
            <pc:sldMk cId="3823479868" sldId="276"/>
            <ac:graphicFrameMk id="6" creationId="{B3802F16-BB85-96CF-6249-F4391437BCE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rbara Pando-Behnke" userId="20094517521.msiworldwide.egnyte.com_tp_egnyte_plus" providerId="OAuth2" clId="{35E264C5-9A9B-4A61-AAD4-14E0E9C53EB9}" dt="2024-01-23T18:43:55.113" v="266"/>
              <pc2:cmMkLst xmlns:pc2="http://schemas.microsoft.com/office/powerpoint/2019/9/main/command">
                <pc:docMk/>
                <pc:sldMk cId="3823479868" sldId="276"/>
                <pc2:cmMk id="{3679731B-D422-4C6B-89F0-9E8CCCD26998}"/>
              </pc2:cmMkLst>
            </pc226:cmChg>
            <pc226:cmChg xmlns:pc226="http://schemas.microsoft.com/office/powerpoint/2022/06/main/command" chg="add">
              <pc226:chgData name="Barbara Pando-Behnke" userId="20094517521.msiworldwide.egnyte.com_tp_egnyte_plus" providerId="OAuth2" clId="{35E264C5-9A9B-4A61-AAD4-14E0E9C53EB9}" dt="2024-01-23T18:49:35.678" v="267"/>
              <pc2:cmMkLst xmlns:pc2="http://schemas.microsoft.com/office/powerpoint/2019/9/main/command">
                <pc:docMk/>
                <pc:sldMk cId="3823479868" sldId="276"/>
                <pc2:cmMk id="{7155094D-32B3-47B5-AB88-5A2CBC25226F}"/>
              </pc2:cmMkLst>
            </pc226:cmChg>
          </p:ext>
        </pc:extLst>
      </pc:sldChg>
      <pc:sldChg chg="addCm">
        <pc:chgData name="Barbara Pando-Behnke" userId="20094517521.msiworldwide.egnyte.com_tp_egnyte_plus" providerId="OAuth2" clId="{35E264C5-9A9B-4A61-AAD4-14E0E9C53EB9}" dt="2024-01-23T18:01:24.412" v="0"/>
        <pc:sldMkLst>
          <pc:docMk/>
          <pc:sldMk cId="601065129" sldId="2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rbara Pando-Behnke" userId="20094517521.msiworldwide.egnyte.com_tp_egnyte_plus" providerId="OAuth2" clId="{35E264C5-9A9B-4A61-AAD4-14E0E9C53EB9}" dt="2024-01-23T18:01:24.412" v="0"/>
              <pc2:cmMkLst xmlns:pc2="http://schemas.microsoft.com/office/powerpoint/2019/9/main/command">
                <pc:docMk/>
                <pc:sldMk cId="601065129" sldId="282"/>
                <pc2:cmMk id="{0CE80BAA-1426-4AA7-942C-BE627DB80458}"/>
              </pc2:cmMkLst>
            </pc226:cmChg>
          </p:ext>
        </pc:extLst>
      </pc:sldChg>
    </pc:docChg>
  </pc:docChgLst>
  <pc:docChgLst>
    <pc:chgData name="Barbara Pando-Behnke" userId="20094517521.msiworldwide.egnyte.com_tp_egnyte_plus" providerId="OAuth2" clId="{D378FF7E-21FE-4C8F-83FA-78E7B599E69E}"/>
    <pc:docChg chg="undo redo custSel addSld modSld sldOrd">
      <pc:chgData name="Barbara Pando-Behnke" userId="20094517521.msiworldwide.egnyte.com_tp_egnyte_plus" providerId="OAuth2" clId="{D378FF7E-21FE-4C8F-83FA-78E7B599E69E}" dt="2024-01-19T20:38:50.790" v="1483" actId="20577"/>
      <pc:docMkLst>
        <pc:docMk/>
      </pc:docMkLst>
      <pc:sldChg chg="addSp delSp modSp mod">
        <pc:chgData name="Barbara Pando-Behnke" userId="20094517521.msiworldwide.egnyte.com_tp_egnyte_plus" providerId="OAuth2" clId="{D378FF7E-21FE-4C8F-83FA-78E7B599E69E}" dt="2024-01-19T19:05:39.750" v="175" actId="20577"/>
        <pc:sldMkLst>
          <pc:docMk/>
          <pc:sldMk cId="0" sldId="256"/>
        </pc:sldMkLst>
        <pc:spChg chg="mod">
          <ac:chgData name="Barbara Pando-Behnke" userId="20094517521.msiworldwide.egnyte.com_tp_egnyte_plus" providerId="OAuth2" clId="{D378FF7E-21FE-4C8F-83FA-78E7B599E69E}" dt="2024-01-19T19:05:05.187" v="173" actId="255"/>
          <ac:spMkLst>
            <pc:docMk/>
            <pc:sldMk cId="0" sldId="256"/>
            <ac:spMk id="184" creationId="{00000000-0000-0000-0000-000000000000}"/>
          </ac:spMkLst>
        </pc:spChg>
        <pc:spChg chg="mod">
          <ac:chgData name="Barbara Pando-Behnke" userId="20094517521.msiworldwide.egnyte.com_tp_egnyte_plus" providerId="OAuth2" clId="{D378FF7E-21FE-4C8F-83FA-78E7B599E69E}" dt="2024-01-19T19:05:39.750" v="175" actId="20577"/>
          <ac:spMkLst>
            <pc:docMk/>
            <pc:sldMk cId="0" sldId="256"/>
            <ac:spMk id="185" creationId="{00000000-0000-0000-0000-000000000000}"/>
          </ac:spMkLst>
        </pc:spChg>
        <pc:picChg chg="add del mod">
          <ac:chgData name="Barbara Pando-Behnke" userId="20094517521.msiworldwide.egnyte.com_tp_egnyte_plus" providerId="OAuth2" clId="{D378FF7E-21FE-4C8F-83FA-78E7B599E69E}" dt="2024-01-19T18:59:52.713" v="4" actId="478"/>
          <ac:picMkLst>
            <pc:docMk/>
            <pc:sldMk cId="0" sldId="256"/>
            <ac:picMk id="3" creationId="{4E8AFBB8-8718-8644-ED01-5081809C4E80}"/>
          </ac:picMkLst>
        </pc:picChg>
        <pc:picChg chg="add mod ord modCrop">
          <ac:chgData name="Barbara Pando-Behnke" userId="20094517521.msiworldwide.egnyte.com_tp_egnyte_plus" providerId="OAuth2" clId="{D378FF7E-21FE-4C8F-83FA-78E7B599E69E}" dt="2024-01-19T19:01:34.550" v="13" actId="732"/>
          <ac:picMkLst>
            <pc:docMk/>
            <pc:sldMk cId="0" sldId="256"/>
            <ac:picMk id="5" creationId="{260A7F97-21F1-15D8-7872-88B38272034B}"/>
          </ac:picMkLst>
        </pc:picChg>
      </pc:sldChg>
      <pc:sldChg chg="modSp mod">
        <pc:chgData name="Barbara Pando-Behnke" userId="20094517521.msiworldwide.egnyte.com_tp_egnyte_plus" providerId="OAuth2" clId="{D378FF7E-21FE-4C8F-83FA-78E7B599E69E}" dt="2024-01-19T19:09:23.808" v="372" actId="6549"/>
        <pc:sldMkLst>
          <pc:docMk/>
          <pc:sldMk cId="0" sldId="268"/>
        </pc:sldMkLst>
        <pc:spChg chg="mod">
          <ac:chgData name="Barbara Pando-Behnke" userId="20094517521.msiworldwide.egnyte.com_tp_egnyte_plus" providerId="OAuth2" clId="{D378FF7E-21FE-4C8F-83FA-78E7B599E69E}" dt="2024-01-19T19:09:23.808" v="372" actId="6549"/>
          <ac:spMkLst>
            <pc:docMk/>
            <pc:sldMk cId="0" sldId="268"/>
            <ac:spMk id="271" creationId="{00000000-0000-0000-0000-000000000000}"/>
          </ac:spMkLst>
        </pc:spChg>
      </pc:sldChg>
      <pc:sldChg chg="addSp delSp modSp mod">
        <pc:chgData name="Barbara Pando-Behnke" userId="20094517521.msiworldwide.egnyte.com_tp_egnyte_plus" providerId="OAuth2" clId="{D378FF7E-21FE-4C8F-83FA-78E7B599E69E}" dt="2024-01-19T19:10:16.891" v="378" actId="478"/>
        <pc:sldMkLst>
          <pc:docMk/>
          <pc:sldMk cId="0" sldId="269"/>
        </pc:sldMkLst>
        <pc:spChg chg="add del mod">
          <ac:chgData name="Barbara Pando-Behnke" userId="20094517521.msiworldwide.egnyte.com_tp_egnyte_plus" providerId="OAuth2" clId="{D378FF7E-21FE-4C8F-83FA-78E7B599E69E}" dt="2024-01-19T19:10:01.268" v="375" actId="478"/>
          <ac:spMkLst>
            <pc:docMk/>
            <pc:sldMk cId="0" sldId="269"/>
            <ac:spMk id="3" creationId="{09FB1533-8402-8ED4-06B8-0935E62AF2FD}"/>
          </ac:spMkLst>
        </pc:spChg>
        <pc:spChg chg="add mod">
          <ac:chgData name="Barbara Pando-Behnke" userId="20094517521.msiworldwide.egnyte.com_tp_egnyte_plus" providerId="OAuth2" clId="{D378FF7E-21FE-4C8F-83FA-78E7B599E69E}" dt="2024-01-19T19:10:11.446" v="377" actId="478"/>
          <ac:spMkLst>
            <pc:docMk/>
            <pc:sldMk cId="0" sldId="269"/>
            <ac:spMk id="6" creationId="{3C442A8D-5382-274E-B78B-DF224AF68D17}"/>
          </ac:spMkLst>
        </pc:spChg>
        <pc:spChg chg="del">
          <ac:chgData name="Barbara Pando-Behnke" userId="20094517521.msiworldwide.egnyte.com_tp_egnyte_plus" providerId="OAuth2" clId="{D378FF7E-21FE-4C8F-83FA-78E7B599E69E}" dt="2024-01-19T19:09:56.991" v="373" actId="478"/>
          <ac:spMkLst>
            <pc:docMk/>
            <pc:sldMk cId="0" sldId="269"/>
            <ac:spMk id="277" creationId="{00000000-0000-0000-0000-000000000000}"/>
          </ac:spMkLst>
        </pc:spChg>
        <pc:spChg chg="del">
          <ac:chgData name="Barbara Pando-Behnke" userId="20094517521.msiworldwide.egnyte.com_tp_egnyte_plus" providerId="OAuth2" clId="{D378FF7E-21FE-4C8F-83FA-78E7B599E69E}" dt="2024-01-19T19:10:11.446" v="377" actId="478"/>
          <ac:spMkLst>
            <pc:docMk/>
            <pc:sldMk cId="0" sldId="269"/>
            <ac:spMk id="278" creationId="{00000000-0000-0000-0000-000000000000}"/>
          </ac:spMkLst>
        </pc:spChg>
        <pc:spChg chg="mod">
          <ac:chgData name="Barbara Pando-Behnke" userId="20094517521.msiworldwide.egnyte.com_tp_egnyte_plus" providerId="OAuth2" clId="{D378FF7E-21FE-4C8F-83FA-78E7B599E69E}" dt="2024-01-19T19:06:54.793" v="261" actId="20577"/>
          <ac:spMkLst>
            <pc:docMk/>
            <pc:sldMk cId="0" sldId="269"/>
            <ac:spMk id="279" creationId="{00000000-0000-0000-0000-000000000000}"/>
          </ac:spMkLst>
        </pc:spChg>
        <pc:picChg chg="add del mod">
          <ac:chgData name="Barbara Pando-Behnke" userId="20094517521.msiworldwide.egnyte.com_tp_egnyte_plus" providerId="OAuth2" clId="{D378FF7E-21FE-4C8F-83FA-78E7B599E69E}" dt="2024-01-19T19:10:16.891" v="378" actId="478"/>
          <ac:picMkLst>
            <pc:docMk/>
            <pc:sldMk cId="0" sldId="269"/>
            <ac:picMk id="4" creationId="{ECF862CC-AC4F-5367-5CB3-293A3603A03E}"/>
          </ac:picMkLst>
        </pc:picChg>
      </pc:sldChg>
      <pc:sldChg chg="modSp mod">
        <pc:chgData name="Barbara Pando-Behnke" userId="20094517521.msiworldwide.egnyte.com_tp_egnyte_plus" providerId="OAuth2" clId="{D378FF7E-21FE-4C8F-83FA-78E7B599E69E}" dt="2024-01-19T19:06:59.494" v="270" actId="20577"/>
        <pc:sldMkLst>
          <pc:docMk/>
          <pc:sldMk cId="2770739029" sldId="272"/>
        </pc:sldMkLst>
        <pc:spChg chg="mod">
          <ac:chgData name="Barbara Pando-Behnke" userId="20094517521.msiworldwide.egnyte.com_tp_egnyte_plus" providerId="OAuth2" clId="{D378FF7E-21FE-4C8F-83FA-78E7B599E69E}" dt="2024-01-19T19:06:59.494" v="270" actId="20577"/>
          <ac:spMkLst>
            <pc:docMk/>
            <pc:sldMk cId="2770739029" sldId="272"/>
            <ac:spMk id="279" creationId="{00000000-0000-0000-0000-000000000000}"/>
          </ac:spMkLst>
        </pc:spChg>
      </pc:sldChg>
      <pc:sldChg chg="addSp delSp modSp mod ord modClrScheme chgLayout">
        <pc:chgData name="Barbara Pando-Behnke" userId="20094517521.msiworldwide.egnyte.com_tp_egnyte_plus" providerId="OAuth2" clId="{D378FF7E-21FE-4C8F-83FA-78E7B599E69E}" dt="2024-01-19T20:22:23.347" v="1400" actId="20577"/>
        <pc:sldMkLst>
          <pc:docMk/>
          <pc:sldMk cId="4054563853" sldId="273"/>
        </pc:sldMkLst>
        <pc:spChg chg="add del mod">
          <ac:chgData name="Barbara Pando-Behnke" userId="20094517521.msiworldwide.egnyte.com_tp_egnyte_plus" providerId="OAuth2" clId="{D378FF7E-21FE-4C8F-83FA-78E7B599E69E}" dt="2024-01-19T19:12:07.063" v="571" actId="478"/>
          <ac:spMkLst>
            <pc:docMk/>
            <pc:sldMk cId="4054563853" sldId="273"/>
            <ac:spMk id="3" creationId="{F42C0FD9-2969-0533-72A7-46F10A67AF46}"/>
          </ac:spMkLst>
        </pc:spChg>
        <pc:spChg chg="add mod">
          <ac:chgData name="Barbara Pando-Behnke" userId="20094517521.msiworldwide.egnyte.com_tp_egnyte_plus" providerId="OAuth2" clId="{D378FF7E-21FE-4C8F-83FA-78E7B599E69E}" dt="2024-01-19T19:27:21.565" v="1074" actId="255"/>
          <ac:spMkLst>
            <pc:docMk/>
            <pc:sldMk cId="4054563853" sldId="273"/>
            <ac:spMk id="7" creationId="{3FF76C84-3342-4D41-7C09-270FE5695ABF}"/>
          </ac:spMkLst>
        </pc:spChg>
        <pc:spChg chg="add mod">
          <ac:chgData name="Barbara Pando-Behnke" userId="20094517521.msiworldwide.egnyte.com_tp_egnyte_plus" providerId="OAuth2" clId="{D378FF7E-21FE-4C8F-83FA-78E7B599E69E}" dt="2024-01-19T19:27:34.225" v="1120" actId="1037"/>
          <ac:spMkLst>
            <pc:docMk/>
            <pc:sldMk cId="4054563853" sldId="273"/>
            <ac:spMk id="8" creationId="{0FC65FD4-018B-B43E-490E-55024D6DD4F2}"/>
          </ac:spMkLst>
        </pc:spChg>
        <pc:spChg chg="add mod">
          <ac:chgData name="Barbara Pando-Behnke" userId="20094517521.msiworldwide.egnyte.com_tp_egnyte_plus" providerId="OAuth2" clId="{D378FF7E-21FE-4C8F-83FA-78E7B599E69E}" dt="2024-01-19T20:21:50.410" v="1390" actId="20577"/>
          <ac:spMkLst>
            <pc:docMk/>
            <pc:sldMk cId="4054563853" sldId="273"/>
            <ac:spMk id="9" creationId="{6FAC4E8B-1A54-8337-082E-6E11D4891EF8}"/>
          </ac:spMkLst>
        </pc:spChg>
        <pc:spChg chg="del mod ord">
          <ac:chgData name="Barbara Pando-Behnke" userId="20094517521.msiworldwide.egnyte.com_tp_egnyte_plus" providerId="OAuth2" clId="{D378FF7E-21FE-4C8F-83FA-78E7B599E69E}" dt="2024-01-19T19:12:04.547" v="570" actId="478"/>
          <ac:spMkLst>
            <pc:docMk/>
            <pc:sldMk cId="4054563853" sldId="273"/>
            <ac:spMk id="277" creationId="{00000000-0000-0000-0000-000000000000}"/>
          </ac:spMkLst>
        </pc:spChg>
        <pc:spChg chg="del mod ord">
          <ac:chgData name="Barbara Pando-Behnke" userId="20094517521.msiworldwide.egnyte.com_tp_egnyte_plus" providerId="OAuth2" clId="{D378FF7E-21FE-4C8F-83FA-78E7B599E69E}" dt="2024-01-19T19:12:11.021" v="572" actId="478"/>
          <ac:spMkLst>
            <pc:docMk/>
            <pc:sldMk cId="4054563853" sldId="273"/>
            <ac:spMk id="278" creationId="{00000000-0000-0000-0000-000000000000}"/>
          </ac:spMkLst>
        </pc:spChg>
        <pc:spChg chg="mod ord">
          <ac:chgData name="Barbara Pando-Behnke" userId="20094517521.msiworldwide.egnyte.com_tp_egnyte_plus" providerId="OAuth2" clId="{D378FF7E-21FE-4C8F-83FA-78E7B599E69E}" dt="2024-01-19T19:24:39.716" v="986" actId="6549"/>
          <ac:spMkLst>
            <pc:docMk/>
            <pc:sldMk cId="4054563853" sldId="273"/>
            <ac:spMk id="279" creationId="{00000000-0000-0000-0000-000000000000}"/>
          </ac:spMkLst>
        </pc:spChg>
        <pc:graphicFrameChg chg="add del">
          <ac:chgData name="Barbara Pando-Behnke" userId="20094517521.msiworldwide.egnyte.com_tp_egnyte_plus" providerId="OAuth2" clId="{D378FF7E-21FE-4C8F-83FA-78E7B599E69E}" dt="2024-01-19T19:14:13.877" v="574" actId="3680"/>
          <ac:graphicFrameMkLst>
            <pc:docMk/>
            <pc:sldMk cId="4054563853" sldId="273"/>
            <ac:graphicFrameMk id="4" creationId="{C8062274-5D5B-3D16-FCC0-BA43BDFC3B9B}"/>
          </ac:graphicFrameMkLst>
        </pc:graphicFrameChg>
        <pc:graphicFrameChg chg="add del mod modGraphic">
          <ac:chgData name="Barbara Pando-Behnke" userId="20094517521.msiworldwide.egnyte.com_tp_egnyte_plus" providerId="OAuth2" clId="{D378FF7E-21FE-4C8F-83FA-78E7B599E69E}" dt="2024-01-19T19:18:47.483" v="603" actId="478"/>
          <ac:graphicFrameMkLst>
            <pc:docMk/>
            <pc:sldMk cId="4054563853" sldId="273"/>
            <ac:graphicFrameMk id="5" creationId="{54008FB3-6211-E064-0462-3B4C68CCE386}"/>
          </ac:graphicFrameMkLst>
        </pc:graphicFrameChg>
        <pc:graphicFrameChg chg="add mod modGraphic">
          <ac:chgData name="Barbara Pando-Behnke" userId="20094517521.msiworldwide.egnyte.com_tp_egnyte_plus" providerId="OAuth2" clId="{D378FF7E-21FE-4C8F-83FA-78E7B599E69E}" dt="2024-01-19T20:22:23.347" v="1400" actId="20577"/>
          <ac:graphicFrameMkLst>
            <pc:docMk/>
            <pc:sldMk cId="4054563853" sldId="273"/>
            <ac:graphicFrameMk id="6" creationId="{16AFBC97-72E7-7D56-7337-EFB5A6D13A32}"/>
          </ac:graphicFrameMkLst>
        </pc:graphicFrameChg>
      </pc:sldChg>
      <pc:sldChg chg="addSp delSp modSp add mod">
        <pc:chgData name="Barbara Pando-Behnke" userId="20094517521.msiworldwide.egnyte.com_tp_egnyte_plus" providerId="OAuth2" clId="{D378FF7E-21FE-4C8F-83FA-78E7B599E69E}" dt="2024-01-19T19:29:53.753" v="1188" actId="6549"/>
        <pc:sldMkLst>
          <pc:docMk/>
          <pc:sldMk cId="143939849" sldId="279"/>
        </pc:sldMkLst>
        <pc:spChg chg="add del mod">
          <ac:chgData name="Barbara Pando-Behnke" userId="20094517521.msiworldwide.egnyte.com_tp_egnyte_plus" providerId="OAuth2" clId="{D378FF7E-21FE-4C8F-83FA-78E7B599E69E}" dt="2024-01-19T19:29:31.355" v="1147" actId="478"/>
          <ac:spMkLst>
            <pc:docMk/>
            <pc:sldMk cId="143939849" sldId="279"/>
            <ac:spMk id="3" creationId="{1475257F-497A-C0C2-0643-E9FC947E3268}"/>
          </ac:spMkLst>
        </pc:spChg>
        <pc:spChg chg="mod">
          <ac:chgData name="Barbara Pando-Behnke" userId="20094517521.msiworldwide.egnyte.com_tp_egnyte_plus" providerId="OAuth2" clId="{D378FF7E-21FE-4C8F-83FA-78E7B599E69E}" dt="2024-01-19T19:29:53.753" v="1188" actId="6549"/>
          <ac:spMkLst>
            <pc:docMk/>
            <pc:sldMk cId="143939849" sldId="279"/>
            <ac:spMk id="277" creationId="{00000000-0000-0000-0000-000000000000}"/>
          </ac:spMkLst>
        </pc:spChg>
        <pc:spChg chg="del">
          <ac:chgData name="Barbara Pando-Behnke" userId="20094517521.msiworldwide.egnyte.com_tp_egnyte_plus" providerId="OAuth2" clId="{D378FF7E-21FE-4C8F-83FA-78E7B599E69E}" dt="2024-01-19T19:29:25.673" v="1146" actId="478"/>
          <ac:spMkLst>
            <pc:docMk/>
            <pc:sldMk cId="143939849" sldId="279"/>
            <ac:spMk id="278" creationId="{00000000-0000-0000-0000-000000000000}"/>
          </ac:spMkLst>
        </pc:spChg>
        <pc:spChg chg="mod">
          <ac:chgData name="Barbara Pando-Behnke" userId="20094517521.msiworldwide.egnyte.com_tp_egnyte_plus" providerId="OAuth2" clId="{D378FF7E-21FE-4C8F-83FA-78E7B599E69E}" dt="2024-01-19T19:07:08.007" v="282" actId="20577"/>
          <ac:spMkLst>
            <pc:docMk/>
            <pc:sldMk cId="143939849" sldId="279"/>
            <ac:spMk id="279" creationId="{00000000-0000-0000-0000-000000000000}"/>
          </ac:spMkLst>
        </pc:spChg>
      </pc:sldChg>
      <pc:sldChg chg="addSp delSp modSp add mod">
        <pc:chgData name="Barbara Pando-Behnke" userId="20094517521.msiworldwide.egnyte.com_tp_egnyte_plus" providerId="OAuth2" clId="{D378FF7E-21FE-4C8F-83FA-78E7B599E69E}" dt="2024-01-19T20:28:55.284" v="1447" actId="113"/>
        <pc:sldMkLst>
          <pc:docMk/>
          <pc:sldMk cId="822428569" sldId="280"/>
        </pc:sldMkLst>
        <pc:spChg chg="add mod">
          <ac:chgData name="Barbara Pando-Behnke" userId="20094517521.msiworldwide.egnyte.com_tp_egnyte_plus" providerId="OAuth2" clId="{D378FF7E-21FE-4C8F-83FA-78E7B599E69E}" dt="2024-01-19T20:13:57.239" v="1361"/>
          <ac:spMkLst>
            <pc:docMk/>
            <pc:sldMk cId="822428569" sldId="280"/>
            <ac:spMk id="2" creationId="{9EA1FC0F-95D1-4E93-AB50-A8DBE7FA8008}"/>
          </ac:spMkLst>
        </pc:spChg>
        <pc:spChg chg="add mod">
          <ac:chgData name="Barbara Pando-Behnke" userId="20094517521.msiworldwide.egnyte.com_tp_egnyte_plus" providerId="OAuth2" clId="{D378FF7E-21FE-4C8F-83FA-78E7B599E69E}" dt="2024-01-19T20:13:57.239" v="1361"/>
          <ac:spMkLst>
            <pc:docMk/>
            <pc:sldMk cId="822428569" sldId="280"/>
            <ac:spMk id="3" creationId="{D3A471AD-946C-47F5-5C5E-52F4DB3BB9D7}"/>
          </ac:spMkLst>
        </pc:spChg>
        <pc:spChg chg="add mod">
          <ac:chgData name="Barbara Pando-Behnke" userId="20094517521.msiworldwide.egnyte.com_tp_egnyte_plus" providerId="OAuth2" clId="{D378FF7E-21FE-4C8F-83FA-78E7B599E69E}" dt="2024-01-19T20:21:54.441" v="1392" actId="20577"/>
          <ac:spMkLst>
            <pc:docMk/>
            <pc:sldMk cId="822428569" sldId="280"/>
            <ac:spMk id="4" creationId="{6D912056-3539-36E1-8D84-5215AA4E222E}"/>
          </ac:spMkLst>
        </pc:spChg>
        <pc:spChg chg="del mod">
          <ac:chgData name="Barbara Pando-Behnke" userId="20094517521.msiworldwide.egnyte.com_tp_egnyte_plus" providerId="OAuth2" clId="{D378FF7E-21FE-4C8F-83FA-78E7B599E69E}" dt="2024-01-19T20:13:56.068" v="1360" actId="478"/>
          <ac:spMkLst>
            <pc:docMk/>
            <pc:sldMk cId="822428569" sldId="280"/>
            <ac:spMk id="7" creationId="{3FF76C84-3342-4D41-7C09-270FE5695ABF}"/>
          </ac:spMkLst>
        </pc:spChg>
        <pc:spChg chg="mod">
          <ac:chgData name="Barbara Pando-Behnke" userId="20094517521.msiworldwide.egnyte.com_tp_egnyte_plus" providerId="OAuth2" clId="{D378FF7E-21FE-4C8F-83FA-78E7B599E69E}" dt="2024-01-19T19:24:44.021" v="987" actId="6549"/>
          <ac:spMkLst>
            <pc:docMk/>
            <pc:sldMk cId="822428569" sldId="280"/>
            <ac:spMk id="279" creationId="{00000000-0000-0000-0000-000000000000}"/>
          </ac:spMkLst>
        </pc:spChg>
        <pc:graphicFrameChg chg="mod modGraphic">
          <ac:chgData name="Barbara Pando-Behnke" userId="20094517521.msiworldwide.egnyte.com_tp_egnyte_plus" providerId="OAuth2" clId="{D378FF7E-21FE-4C8F-83FA-78E7B599E69E}" dt="2024-01-19T20:28:55.284" v="1447" actId="113"/>
          <ac:graphicFrameMkLst>
            <pc:docMk/>
            <pc:sldMk cId="822428569" sldId="280"/>
            <ac:graphicFrameMk id="6" creationId="{16AFBC97-72E7-7D56-7337-EFB5A6D13A32}"/>
          </ac:graphicFrameMkLst>
        </pc:graphicFrameChg>
      </pc:sldChg>
      <pc:sldChg chg="add">
        <pc:chgData name="Barbara Pando-Behnke" userId="20094517521.msiworldwide.egnyte.com_tp_egnyte_plus" providerId="OAuth2" clId="{D378FF7E-21FE-4C8F-83FA-78E7B599E69E}" dt="2024-01-19T20:28:43.115" v="1444" actId="2890"/>
        <pc:sldMkLst>
          <pc:docMk/>
          <pc:sldMk cId="3969782605" sldId="281"/>
        </pc:sldMkLst>
      </pc:sldChg>
      <pc:sldChg chg="modSp add mod">
        <pc:chgData name="Barbara Pando-Behnke" userId="20094517521.msiworldwide.egnyte.com_tp_egnyte_plus" providerId="OAuth2" clId="{D378FF7E-21FE-4C8F-83FA-78E7B599E69E}" dt="2024-01-19T20:38:50.790" v="1483" actId="20577"/>
        <pc:sldMkLst>
          <pc:docMk/>
          <pc:sldMk cId="1088206444" sldId="282"/>
        </pc:sldMkLst>
        <pc:graphicFrameChg chg="mod modGraphic">
          <ac:chgData name="Barbara Pando-Behnke" userId="20094517521.msiworldwide.egnyte.com_tp_egnyte_plus" providerId="OAuth2" clId="{D378FF7E-21FE-4C8F-83FA-78E7B599E69E}" dt="2024-01-19T20:38:50.790" v="1483" actId="20577"/>
          <ac:graphicFrameMkLst>
            <pc:docMk/>
            <pc:sldMk cId="1088206444" sldId="282"/>
            <ac:graphicFrameMk id="6" creationId="{16AFBC97-72E7-7D56-7337-EFB5A6D13A32}"/>
          </ac:graphicFrameMkLst>
        </pc:graphicFrameChg>
      </pc:sldChg>
    </pc:docChg>
  </pc:docChgLst>
  <pc:docChgLst>
    <pc:chgData name="Barbara Pando-Behnke" userId="20094517521.msiworldwide.egnyte.com_tp_egnyte_plus" providerId="OAuth2" clId="{D294BD85-FDB1-4D61-AF3D-F8109BB9B9C9}"/>
    <pc:docChg chg="undo custSel addSld delSld modSld">
      <pc:chgData name="Barbara Pando-Behnke" userId="20094517521.msiworldwide.egnyte.com_tp_egnyte_plus" providerId="OAuth2" clId="{D294BD85-FDB1-4D61-AF3D-F8109BB9B9C9}" dt="2024-01-27T00:42:33.362" v="3689" actId="20577"/>
      <pc:docMkLst>
        <pc:docMk/>
      </pc:docMkLst>
      <pc:sldChg chg="modSp del mod modAnim">
        <pc:chgData name="Barbara Pando-Behnke" userId="20094517521.msiworldwide.egnyte.com_tp_egnyte_plus" providerId="OAuth2" clId="{D294BD85-FDB1-4D61-AF3D-F8109BB9B9C9}" dt="2024-01-26T23:56:23.562" v="767" actId="47"/>
        <pc:sldMkLst>
          <pc:docMk/>
          <pc:sldMk cId="0" sldId="268"/>
        </pc:sldMkLst>
        <pc:spChg chg="mod">
          <ac:chgData name="Barbara Pando-Behnke" userId="20094517521.msiworldwide.egnyte.com_tp_egnyte_plus" providerId="OAuth2" clId="{D294BD85-FDB1-4D61-AF3D-F8109BB9B9C9}" dt="2024-01-26T23:44:05.871" v="157" actId="114"/>
          <ac:spMkLst>
            <pc:docMk/>
            <pc:sldMk cId="0" sldId="268"/>
            <ac:spMk id="272" creationId="{00000000-0000-0000-0000-000000000000}"/>
          </ac:spMkLst>
        </pc:spChg>
      </pc:sldChg>
      <pc:sldChg chg="modSp mod delCm modCm">
        <pc:chgData name="Barbara Pando-Behnke" userId="20094517521.msiworldwide.egnyte.com_tp_egnyte_plus" providerId="OAuth2" clId="{D294BD85-FDB1-4D61-AF3D-F8109BB9B9C9}" dt="2024-01-27T00:26:00.243" v="3192"/>
        <pc:sldMkLst>
          <pc:docMk/>
          <pc:sldMk cId="1596618216" sldId="274"/>
        </pc:sldMkLst>
        <pc:spChg chg="mod">
          <ac:chgData name="Barbara Pando-Behnke" userId="20094517521.msiworldwide.egnyte.com_tp_egnyte_plus" providerId="OAuth2" clId="{D294BD85-FDB1-4D61-AF3D-F8109BB9B9C9}" dt="2024-01-27T00:01:06.528" v="1079" actId="20577"/>
          <ac:spMkLst>
            <pc:docMk/>
            <pc:sldMk cId="1596618216" sldId="274"/>
            <ac:spMk id="277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Barbara Pando-Behnke" userId="20094517521.msiworldwide.egnyte.com_tp_egnyte_plus" providerId="OAuth2" clId="{D294BD85-FDB1-4D61-AF3D-F8109BB9B9C9}" dt="2024-01-27T00:26:00.243" v="3192"/>
              <pc2:cmMkLst xmlns:pc2="http://schemas.microsoft.com/office/powerpoint/2019/9/main/command">
                <pc:docMk/>
                <pc:sldMk cId="1596618216" sldId="274"/>
                <pc2:cmMk id="{5B245E94-6DD0-41B8-8C29-1DFFFD5AD05F}"/>
              </pc2:cmMkLst>
            </pc226:cmChg>
          </p:ext>
        </pc:extLst>
      </pc:sldChg>
      <pc:sldChg chg="modSp mod delCm modCm">
        <pc:chgData name="Barbara Pando-Behnke" userId="20094517521.msiworldwide.egnyte.com_tp_egnyte_plus" providerId="OAuth2" clId="{D294BD85-FDB1-4D61-AF3D-F8109BB9B9C9}" dt="2024-01-27T00:25:53.026" v="3191"/>
        <pc:sldMkLst>
          <pc:docMk/>
          <pc:sldMk cId="4252281246" sldId="275"/>
        </pc:sldMkLst>
        <pc:spChg chg="mod">
          <ac:chgData name="Barbara Pando-Behnke" userId="20094517521.msiworldwide.egnyte.com_tp_egnyte_plus" providerId="OAuth2" clId="{D294BD85-FDB1-4D61-AF3D-F8109BB9B9C9}" dt="2024-01-27T00:03:41.765" v="1103" actId="6549"/>
          <ac:spMkLst>
            <pc:docMk/>
            <pc:sldMk cId="4252281246" sldId="275"/>
            <ac:spMk id="3" creationId="{7BACD33F-01A0-9D7F-E544-EAEBB3B7E48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Barbara Pando-Behnke" userId="20094517521.msiworldwide.egnyte.com_tp_egnyte_plus" providerId="OAuth2" clId="{D294BD85-FDB1-4D61-AF3D-F8109BB9B9C9}" dt="2024-01-27T00:25:53.026" v="3191"/>
              <pc2:cmMkLst xmlns:pc2="http://schemas.microsoft.com/office/powerpoint/2019/9/main/command">
                <pc:docMk/>
                <pc:sldMk cId="4252281246" sldId="275"/>
                <pc2:cmMk id="{72700D10-A083-4963-B45D-B11FBBF3B7EE}"/>
              </pc2:cmMkLst>
            </pc226:cmChg>
          </p:ext>
        </pc:extLst>
      </pc:sldChg>
      <pc:sldChg chg="addSp modSp mod delCm modCm">
        <pc:chgData name="Barbara Pando-Behnke" userId="20094517521.msiworldwide.egnyte.com_tp_egnyte_plus" providerId="OAuth2" clId="{D294BD85-FDB1-4D61-AF3D-F8109BB9B9C9}" dt="2024-01-27T00:33:48.044" v="3449" actId="1036"/>
        <pc:sldMkLst>
          <pc:docMk/>
          <pc:sldMk cId="3823479868" sldId="276"/>
        </pc:sldMkLst>
        <pc:spChg chg="add mod">
          <ac:chgData name="Barbara Pando-Behnke" userId="20094517521.msiworldwide.egnyte.com_tp_egnyte_plus" providerId="OAuth2" clId="{D294BD85-FDB1-4D61-AF3D-F8109BB9B9C9}" dt="2024-01-27T00:33:45.149" v="3446" actId="1035"/>
          <ac:spMkLst>
            <pc:docMk/>
            <pc:sldMk cId="3823479868" sldId="276"/>
            <ac:spMk id="2" creationId="{386B3FEA-A990-CC90-3977-0B002FF17193}"/>
          </ac:spMkLst>
        </pc:spChg>
        <pc:spChg chg="mod">
          <ac:chgData name="Barbara Pando-Behnke" userId="20094517521.msiworldwide.egnyte.com_tp_egnyte_plus" providerId="OAuth2" clId="{D294BD85-FDB1-4D61-AF3D-F8109BB9B9C9}" dt="2024-01-27T00:33:38.211" v="3429" actId="1035"/>
          <ac:spMkLst>
            <pc:docMk/>
            <pc:sldMk cId="3823479868" sldId="276"/>
            <ac:spMk id="279" creationId="{00000000-0000-0000-0000-000000000000}"/>
          </ac:spMkLst>
        </pc:spChg>
        <pc:graphicFrameChg chg="mod modGraphic">
          <ac:chgData name="Barbara Pando-Behnke" userId="20094517521.msiworldwide.egnyte.com_tp_egnyte_plus" providerId="OAuth2" clId="{D294BD85-FDB1-4D61-AF3D-F8109BB9B9C9}" dt="2024-01-27T00:33:48.044" v="3449" actId="1036"/>
          <ac:graphicFrameMkLst>
            <pc:docMk/>
            <pc:sldMk cId="3823479868" sldId="276"/>
            <ac:graphicFrameMk id="6" creationId="{B3802F16-BB85-96CF-6249-F4391437BCE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Barbara Pando-Behnke" userId="20094517521.msiworldwide.egnyte.com_tp_egnyte_plus" providerId="OAuth2" clId="{D294BD85-FDB1-4D61-AF3D-F8109BB9B9C9}" dt="2024-01-27T00:25:43.918" v="3190"/>
              <pc2:cmMkLst xmlns:pc2="http://schemas.microsoft.com/office/powerpoint/2019/9/main/command">
                <pc:docMk/>
                <pc:sldMk cId="3823479868" sldId="276"/>
                <pc2:cmMk id="{7155094D-32B3-47B5-AB88-5A2CBC25226F}"/>
              </pc2:cmMkLst>
            </pc226:cmChg>
          </p:ext>
        </pc:extLst>
      </pc:sldChg>
      <pc:sldChg chg="delCm">
        <pc:chgData name="Barbara Pando-Behnke" userId="20094517521.msiworldwide.egnyte.com_tp_egnyte_plus" providerId="OAuth2" clId="{D294BD85-FDB1-4D61-AF3D-F8109BB9B9C9}" dt="2024-01-27T00:26:07.453" v="3193"/>
        <pc:sldMkLst>
          <pc:docMk/>
          <pc:sldMk cId="601065129" sldId="2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rbara Pando-Behnke" userId="20094517521.msiworldwide.egnyte.com_tp_egnyte_plus" providerId="OAuth2" clId="{D294BD85-FDB1-4D61-AF3D-F8109BB9B9C9}" dt="2024-01-27T00:26:07.453" v="3193"/>
              <pc2:cmMkLst xmlns:pc2="http://schemas.microsoft.com/office/powerpoint/2019/9/main/command">
                <pc:docMk/>
                <pc:sldMk cId="601065129" sldId="282"/>
                <pc2:cmMk id="{0CE80BAA-1426-4AA7-942C-BE627DB80458}"/>
              </pc2:cmMkLst>
            </pc226:cmChg>
          </p:ext>
        </pc:extLst>
      </pc:sldChg>
      <pc:sldChg chg="modSp del mod">
        <pc:chgData name="Barbara Pando-Behnke" userId="20094517521.msiworldwide.egnyte.com_tp_egnyte_plus" providerId="OAuth2" clId="{D294BD85-FDB1-4D61-AF3D-F8109BB9B9C9}" dt="2024-01-27T00:29:27.525" v="3285" actId="47"/>
        <pc:sldMkLst>
          <pc:docMk/>
          <pc:sldMk cId="470130991" sldId="286"/>
        </pc:sldMkLst>
        <pc:spChg chg="mod">
          <ac:chgData name="Barbara Pando-Behnke" userId="20094517521.msiworldwide.egnyte.com_tp_egnyte_plus" providerId="OAuth2" clId="{D294BD85-FDB1-4D61-AF3D-F8109BB9B9C9}" dt="2024-01-27T00:27:59.041" v="3254" actId="21"/>
          <ac:spMkLst>
            <pc:docMk/>
            <pc:sldMk cId="470130991" sldId="286"/>
            <ac:spMk id="5" creationId="{0452D81A-2019-4E96-2D0B-BB85BA11D3EA}"/>
          </ac:spMkLst>
        </pc:spChg>
        <pc:spChg chg="mod">
          <ac:chgData name="Barbara Pando-Behnke" userId="20094517521.msiworldwide.egnyte.com_tp_egnyte_plus" providerId="OAuth2" clId="{D294BD85-FDB1-4D61-AF3D-F8109BB9B9C9}" dt="2024-01-27T00:28:07.088" v="3257" actId="21"/>
          <ac:spMkLst>
            <pc:docMk/>
            <pc:sldMk cId="470130991" sldId="286"/>
            <ac:spMk id="6" creationId="{B18C15A2-96AA-3DBF-10AE-45E4A8BC6D30}"/>
          </ac:spMkLst>
        </pc:spChg>
        <pc:spChg chg="mod">
          <ac:chgData name="Barbara Pando-Behnke" userId="20094517521.msiworldwide.egnyte.com_tp_egnyte_plus" providerId="OAuth2" clId="{D294BD85-FDB1-4D61-AF3D-F8109BB9B9C9}" dt="2024-01-27T00:28:24.065" v="3262" actId="21"/>
          <ac:spMkLst>
            <pc:docMk/>
            <pc:sldMk cId="470130991" sldId="286"/>
            <ac:spMk id="7" creationId="{644AF989-20E6-770E-8114-39C9F678CEE8}"/>
          </ac:spMkLst>
        </pc:spChg>
        <pc:spChg chg="mod">
          <ac:chgData name="Barbara Pando-Behnke" userId="20094517521.msiworldwide.egnyte.com_tp_egnyte_plus" providerId="OAuth2" clId="{D294BD85-FDB1-4D61-AF3D-F8109BB9B9C9}" dt="2024-01-27T00:28:32.195" v="3265" actId="21"/>
          <ac:spMkLst>
            <pc:docMk/>
            <pc:sldMk cId="470130991" sldId="286"/>
            <ac:spMk id="8" creationId="{B075AAE6-9575-FC8F-AF9C-8400A81B7A7E}"/>
          </ac:spMkLst>
        </pc:spChg>
        <pc:spChg chg="mod">
          <ac:chgData name="Barbara Pando-Behnke" userId="20094517521.msiworldwide.egnyte.com_tp_egnyte_plus" providerId="OAuth2" clId="{D294BD85-FDB1-4D61-AF3D-F8109BB9B9C9}" dt="2024-01-27T00:28:42.508" v="3268" actId="21"/>
          <ac:spMkLst>
            <pc:docMk/>
            <pc:sldMk cId="470130991" sldId="286"/>
            <ac:spMk id="9" creationId="{3BBF023A-D37D-63F0-2877-468FB39B5452}"/>
          </ac:spMkLst>
        </pc:spChg>
        <pc:spChg chg="mod">
          <ac:chgData name="Barbara Pando-Behnke" userId="20094517521.msiworldwide.egnyte.com_tp_egnyte_plus" providerId="OAuth2" clId="{D294BD85-FDB1-4D61-AF3D-F8109BB9B9C9}" dt="2024-01-27T00:28:15.450" v="3260" actId="21"/>
          <ac:spMkLst>
            <pc:docMk/>
            <pc:sldMk cId="470130991" sldId="286"/>
            <ac:spMk id="10" creationId="{3352292A-A910-1B87-2B73-1BB38DB8F8DB}"/>
          </ac:spMkLst>
        </pc:spChg>
      </pc:sldChg>
      <pc:sldChg chg="modSp del mod">
        <pc:chgData name="Barbara Pando-Behnke" userId="20094517521.msiworldwide.egnyte.com_tp_egnyte_plus" providerId="OAuth2" clId="{D294BD85-FDB1-4D61-AF3D-F8109BB9B9C9}" dt="2024-01-27T00:29:28.422" v="3286" actId="47"/>
        <pc:sldMkLst>
          <pc:docMk/>
          <pc:sldMk cId="1228710778" sldId="287"/>
        </pc:sldMkLst>
        <pc:spChg chg="mod">
          <ac:chgData name="Barbara Pando-Behnke" userId="20094517521.msiworldwide.egnyte.com_tp_egnyte_plus" providerId="OAuth2" clId="{D294BD85-FDB1-4D61-AF3D-F8109BB9B9C9}" dt="2024-01-27T00:28:50.075" v="3271" actId="21"/>
          <ac:spMkLst>
            <pc:docMk/>
            <pc:sldMk cId="1228710778" sldId="287"/>
            <ac:spMk id="8" creationId="{EDBCB507-5472-9B23-5507-F75315CDF3A9}"/>
          </ac:spMkLst>
        </pc:spChg>
        <pc:spChg chg="mod">
          <ac:chgData name="Barbara Pando-Behnke" userId="20094517521.msiworldwide.egnyte.com_tp_egnyte_plus" providerId="OAuth2" clId="{D294BD85-FDB1-4D61-AF3D-F8109BB9B9C9}" dt="2024-01-27T00:28:59.331" v="3274" actId="21"/>
          <ac:spMkLst>
            <pc:docMk/>
            <pc:sldMk cId="1228710778" sldId="287"/>
            <ac:spMk id="9" creationId="{63CBC11E-19C8-8E6D-A95B-04C460E89840}"/>
          </ac:spMkLst>
        </pc:spChg>
        <pc:spChg chg="mod">
          <ac:chgData name="Barbara Pando-Behnke" userId="20094517521.msiworldwide.egnyte.com_tp_egnyte_plus" providerId="OAuth2" clId="{D294BD85-FDB1-4D61-AF3D-F8109BB9B9C9}" dt="2024-01-27T00:29:08.082" v="3277" actId="21"/>
          <ac:spMkLst>
            <pc:docMk/>
            <pc:sldMk cId="1228710778" sldId="287"/>
            <ac:spMk id="10" creationId="{0E44D78D-9CB7-7DC5-BBDD-DD195E594B39}"/>
          </ac:spMkLst>
        </pc:spChg>
      </pc:sldChg>
      <pc:sldChg chg="addSp modSp mod">
        <pc:chgData name="Barbara Pando-Behnke" userId="20094517521.msiworldwide.egnyte.com_tp_egnyte_plus" providerId="OAuth2" clId="{D294BD85-FDB1-4D61-AF3D-F8109BB9B9C9}" dt="2024-01-27T00:31:11.335" v="3357" actId="20577"/>
        <pc:sldMkLst>
          <pc:docMk/>
          <pc:sldMk cId="577180753" sldId="290"/>
        </pc:sldMkLst>
        <pc:spChg chg="add mod">
          <ac:chgData name="Barbara Pando-Behnke" userId="20094517521.msiworldwide.egnyte.com_tp_egnyte_plus" providerId="OAuth2" clId="{D294BD85-FDB1-4D61-AF3D-F8109BB9B9C9}" dt="2024-01-27T00:31:03.994" v="3348" actId="20577"/>
          <ac:spMkLst>
            <pc:docMk/>
            <pc:sldMk cId="577180753" sldId="290"/>
            <ac:spMk id="2" creationId="{960E2D47-5ECE-414F-9EDD-DB5E11F2D432}"/>
          </ac:spMkLst>
        </pc:spChg>
        <pc:spChg chg="add mod">
          <ac:chgData name="Barbara Pando-Behnke" userId="20094517521.msiworldwide.egnyte.com_tp_egnyte_plus" providerId="OAuth2" clId="{D294BD85-FDB1-4D61-AF3D-F8109BB9B9C9}" dt="2024-01-27T00:30:57.640" v="3341" actId="20577"/>
          <ac:spMkLst>
            <pc:docMk/>
            <pc:sldMk cId="577180753" sldId="290"/>
            <ac:spMk id="3" creationId="{E40CB341-C27B-865A-FE61-ED5AC9D50CAA}"/>
          </ac:spMkLst>
        </pc:spChg>
        <pc:spChg chg="add mod">
          <ac:chgData name="Barbara Pando-Behnke" userId="20094517521.msiworldwide.egnyte.com_tp_egnyte_plus" providerId="OAuth2" clId="{D294BD85-FDB1-4D61-AF3D-F8109BB9B9C9}" dt="2024-01-27T00:31:11.335" v="3357" actId="20577"/>
          <ac:spMkLst>
            <pc:docMk/>
            <pc:sldMk cId="577180753" sldId="290"/>
            <ac:spMk id="4" creationId="{22C32E6F-091C-54B7-2D2D-480196DAEAE7}"/>
          </ac:spMkLst>
        </pc:spChg>
      </pc:sldChg>
      <pc:sldChg chg="del">
        <pc:chgData name="Barbara Pando-Behnke" userId="20094517521.msiworldwide.egnyte.com_tp_egnyte_plus" providerId="OAuth2" clId="{D294BD85-FDB1-4D61-AF3D-F8109BB9B9C9}" dt="2024-01-27T00:32:32.148" v="3392" actId="47"/>
        <pc:sldMkLst>
          <pc:docMk/>
          <pc:sldMk cId="518587670" sldId="291"/>
        </pc:sldMkLst>
      </pc:sldChg>
      <pc:sldChg chg="modSp del mod">
        <pc:chgData name="Barbara Pando-Behnke" userId="20094517521.msiworldwide.egnyte.com_tp_egnyte_plus" providerId="OAuth2" clId="{D294BD85-FDB1-4D61-AF3D-F8109BB9B9C9}" dt="2024-01-27T00:38:43.297" v="3550" actId="47"/>
        <pc:sldMkLst>
          <pc:docMk/>
          <pc:sldMk cId="2118837448" sldId="293"/>
        </pc:sldMkLst>
        <pc:spChg chg="mod">
          <ac:chgData name="Barbara Pando-Behnke" userId="20094517521.msiworldwide.egnyte.com_tp_egnyte_plus" providerId="OAuth2" clId="{D294BD85-FDB1-4D61-AF3D-F8109BB9B9C9}" dt="2024-01-27T00:34:04.748" v="3477" actId="20577"/>
          <ac:spMkLst>
            <pc:docMk/>
            <pc:sldMk cId="2118837448" sldId="293"/>
            <ac:spMk id="4" creationId="{DAC6C5F8-4AE2-77EB-8E37-3F088A528C35}"/>
          </ac:spMkLst>
        </pc:spChg>
      </pc:sldChg>
      <pc:sldChg chg="addSp delSp modSp mod">
        <pc:chgData name="Barbara Pando-Behnke" userId="20094517521.msiworldwide.egnyte.com_tp_egnyte_plus" providerId="OAuth2" clId="{D294BD85-FDB1-4D61-AF3D-F8109BB9B9C9}" dt="2024-01-27T00:38:38.309" v="3549" actId="948"/>
        <pc:sldMkLst>
          <pc:docMk/>
          <pc:sldMk cId="2151984032" sldId="294"/>
        </pc:sldMkLst>
        <pc:spChg chg="mod ord">
          <ac:chgData name="Barbara Pando-Behnke" userId="20094517521.msiworldwide.egnyte.com_tp_egnyte_plus" providerId="OAuth2" clId="{D294BD85-FDB1-4D61-AF3D-F8109BB9B9C9}" dt="2024-01-27T00:38:38.309" v="3549" actId="948"/>
          <ac:spMkLst>
            <pc:docMk/>
            <pc:sldMk cId="2151984032" sldId="294"/>
            <ac:spMk id="2" creationId="{7ECEFD98-380F-FD71-D9C0-679FAB66B165}"/>
          </ac:spMkLst>
        </pc:spChg>
        <pc:spChg chg="del mod">
          <ac:chgData name="Barbara Pando-Behnke" userId="20094517521.msiworldwide.egnyte.com_tp_egnyte_plus" providerId="OAuth2" clId="{D294BD85-FDB1-4D61-AF3D-F8109BB9B9C9}" dt="2024-01-27T00:36:29.934" v="3511" actId="478"/>
          <ac:spMkLst>
            <pc:docMk/>
            <pc:sldMk cId="2151984032" sldId="294"/>
            <ac:spMk id="6" creationId="{398A8D63-E6F6-8254-22C8-BBEB352844CE}"/>
          </ac:spMkLst>
        </pc:spChg>
        <pc:spChg chg="mod">
          <ac:chgData name="Barbara Pando-Behnke" userId="20094517521.msiworldwide.egnyte.com_tp_egnyte_plus" providerId="OAuth2" clId="{D294BD85-FDB1-4D61-AF3D-F8109BB9B9C9}" dt="2024-01-27T00:36:42.226" v="3514" actId="1076"/>
          <ac:spMkLst>
            <pc:docMk/>
            <pc:sldMk cId="2151984032" sldId="294"/>
            <ac:spMk id="7" creationId="{F11473A7-FD86-B2B0-6484-D2300996FE72}"/>
          </ac:spMkLst>
        </pc:spChg>
        <pc:spChg chg="add del mod">
          <ac:chgData name="Barbara Pando-Behnke" userId="20094517521.msiworldwide.egnyte.com_tp_egnyte_plus" providerId="OAuth2" clId="{D294BD85-FDB1-4D61-AF3D-F8109BB9B9C9}" dt="2024-01-27T00:37:24.897" v="3528" actId="1035"/>
          <ac:spMkLst>
            <pc:docMk/>
            <pc:sldMk cId="2151984032" sldId="294"/>
            <ac:spMk id="8" creationId="{BDDA9C7E-5EA0-03A9-83C1-BB8FAF248C31}"/>
          </ac:spMkLst>
        </pc:spChg>
        <pc:spChg chg="mod">
          <ac:chgData name="Barbara Pando-Behnke" userId="20094517521.msiworldwide.egnyte.com_tp_egnyte_plus" providerId="OAuth2" clId="{D294BD85-FDB1-4D61-AF3D-F8109BB9B9C9}" dt="2024-01-27T00:36:33.388" v="3512" actId="1076"/>
          <ac:spMkLst>
            <pc:docMk/>
            <pc:sldMk cId="2151984032" sldId="294"/>
            <ac:spMk id="9" creationId="{7E3C83E0-999A-5B6A-B7F9-C004EC554874}"/>
          </ac:spMkLst>
        </pc:spChg>
        <pc:spChg chg="del mod">
          <ac:chgData name="Barbara Pando-Behnke" userId="20094517521.msiworldwide.egnyte.com_tp_egnyte_plus" providerId="OAuth2" clId="{D294BD85-FDB1-4D61-AF3D-F8109BB9B9C9}" dt="2024-01-27T00:36:49.924" v="3516" actId="478"/>
          <ac:spMkLst>
            <pc:docMk/>
            <pc:sldMk cId="2151984032" sldId="294"/>
            <ac:spMk id="10" creationId="{84899C54-1865-4005-89F4-91B141F99337}"/>
          </ac:spMkLst>
        </pc:spChg>
      </pc:sldChg>
      <pc:sldChg chg="addSp modSp add mod modAnim">
        <pc:chgData name="Barbara Pando-Behnke" userId="20094517521.msiworldwide.egnyte.com_tp_egnyte_plus" providerId="OAuth2" clId="{D294BD85-FDB1-4D61-AF3D-F8109BB9B9C9}" dt="2024-01-27T00:42:33.362" v="3689" actId="20577"/>
        <pc:sldMkLst>
          <pc:docMk/>
          <pc:sldMk cId="1404725407" sldId="295"/>
        </pc:sldMkLst>
        <pc:spChg chg="mod">
          <ac:chgData name="Barbara Pando-Behnke" userId="20094517521.msiworldwide.egnyte.com_tp_egnyte_plus" providerId="OAuth2" clId="{D294BD85-FDB1-4D61-AF3D-F8109BB9B9C9}" dt="2024-01-27T00:42:33.362" v="3689" actId="20577"/>
          <ac:spMkLst>
            <pc:docMk/>
            <pc:sldMk cId="1404725407" sldId="295"/>
            <ac:spMk id="272" creationId="{00000000-0000-0000-0000-000000000000}"/>
          </ac:spMkLst>
        </pc:spChg>
        <pc:graphicFrameChg chg="add mod modGraphic">
          <ac:chgData name="Barbara Pando-Behnke" userId="20094517521.msiworldwide.egnyte.com_tp_egnyte_plus" providerId="OAuth2" clId="{D294BD85-FDB1-4D61-AF3D-F8109BB9B9C9}" dt="2024-01-26T23:54:41.150" v="581" actId="20577"/>
          <ac:graphicFrameMkLst>
            <pc:docMk/>
            <pc:sldMk cId="1404725407" sldId="295"/>
            <ac:graphicFrameMk id="2" creationId="{04419C37-FD20-9A5A-309A-E866D1CE51D6}"/>
          </ac:graphicFrameMkLst>
        </pc:graphicFrameChg>
      </pc:sldChg>
      <pc:sldChg chg="modSp new mod">
        <pc:chgData name="Barbara Pando-Behnke" userId="20094517521.msiworldwide.egnyte.com_tp_egnyte_plus" providerId="OAuth2" clId="{D294BD85-FDB1-4D61-AF3D-F8109BB9B9C9}" dt="2024-01-27T00:40:21.581" v="3623" actId="20577"/>
        <pc:sldMkLst>
          <pc:docMk/>
          <pc:sldMk cId="1268505210" sldId="296"/>
        </pc:sldMkLst>
        <pc:spChg chg="mod">
          <ac:chgData name="Barbara Pando-Behnke" userId="20094517521.msiworldwide.egnyte.com_tp_egnyte_plus" providerId="OAuth2" clId="{D294BD85-FDB1-4D61-AF3D-F8109BB9B9C9}" dt="2024-01-27T00:40:21.581" v="3623" actId="20577"/>
          <ac:spMkLst>
            <pc:docMk/>
            <pc:sldMk cId="1268505210" sldId="296"/>
            <ac:spMk id="2" creationId="{AD83BB03-73F4-CA6E-CBFA-3B31B99979A9}"/>
          </ac:spMkLst>
        </pc:spChg>
        <pc:spChg chg="mod">
          <ac:chgData name="Barbara Pando-Behnke" userId="20094517521.msiworldwide.egnyte.com_tp_egnyte_plus" providerId="OAuth2" clId="{D294BD85-FDB1-4D61-AF3D-F8109BB9B9C9}" dt="2024-01-27T00:19:40.355" v="2217" actId="20577"/>
          <ac:spMkLst>
            <pc:docMk/>
            <pc:sldMk cId="1268505210" sldId="296"/>
            <ac:spMk id="4" creationId="{B63AFE22-8E47-F783-C7EF-7C2C7077AE69}"/>
          </ac:spMkLst>
        </pc:spChg>
      </pc:sldChg>
      <pc:sldChg chg="addSp delSp modSp new mod">
        <pc:chgData name="Barbara Pando-Behnke" userId="20094517521.msiworldwide.egnyte.com_tp_egnyte_plus" providerId="OAuth2" clId="{D294BD85-FDB1-4D61-AF3D-F8109BB9B9C9}" dt="2024-01-27T00:29:41.640" v="3288" actId="2165"/>
        <pc:sldMkLst>
          <pc:docMk/>
          <pc:sldMk cId="3567345160" sldId="297"/>
        </pc:sldMkLst>
        <pc:spChg chg="del">
          <ac:chgData name="Barbara Pando-Behnke" userId="20094517521.msiworldwide.egnyte.com_tp_egnyte_plus" providerId="OAuth2" clId="{D294BD85-FDB1-4D61-AF3D-F8109BB9B9C9}" dt="2024-01-27T00:27:20.039" v="3223" actId="478"/>
          <ac:spMkLst>
            <pc:docMk/>
            <pc:sldMk cId="3567345160" sldId="297"/>
            <ac:spMk id="2" creationId="{CB64C271-6A69-5F81-B36F-3CD35EDE26C5}"/>
          </ac:spMkLst>
        </pc:spChg>
        <pc:spChg chg="mod">
          <ac:chgData name="Barbara Pando-Behnke" userId="20094517521.msiworldwide.egnyte.com_tp_egnyte_plus" providerId="OAuth2" clId="{D294BD85-FDB1-4D61-AF3D-F8109BB9B9C9}" dt="2024-01-27T00:27:15.727" v="3222" actId="108"/>
          <ac:spMkLst>
            <pc:docMk/>
            <pc:sldMk cId="3567345160" sldId="297"/>
            <ac:spMk id="4" creationId="{33F85747-0F5E-6A64-C624-70F64F9529C5}"/>
          </ac:spMkLst>
        </pc:spChg>
        <pc:graphicFrameChg chg="add mod modGraphic">
          <ac:chgData name="Barbara Pando-Behnke" userId="20094517521.msiworldwide.egnyte.com_tp_egnyte_plus" providerId="OAuth2" clId="{D294BD85-FDB1-4D61-AF3D-F8109BB9B9C9}" dt="2024-01-27T00:29:41.640" v="3288" actId="2165"/>
          <ac:graphicFrameMkLst>
            <pc:docMk/>
            <pc:sldMk cId="3567345160" sldId="297"/>
            <ac:graphicFrameMk id="5" creationId="{47FDED4D-AE9F-6D7A-F65F-72B48B747C0D}"/>
          </ac:graphicFrameMkLst>
        </pc:graphicFrameChg>
      </pc:sldChg>
    </pc:docChg>
  </pc:docChgLst>
  <pc:docChgLst>
    <pc:chgData name="Barbara Pando-Behnke" userId="20094517521.msiworldwide.egnyte.com_tp_egnyte_plus" providerId="OAuth2" clId="{C6986981-C54A-4250-9936-62D67611AD07}"/>
    <pc:docChg chg="undo custSel addSld delSld modSld sldOrd">
      <pc:chgData name="Barbara Pando-Behnke" userId="20094517521.msiworldwide.egnyte.com_tp_egnyte_plus" providerId="OAuth2" clId="{C6986981-C54A-4250-9936-62D67611AD07}" dt="2024-01-19T21:53:23.622" v="535" actId="20577"/>
      <pc:docMkLst>
        <pc:docMk/>
      </pc:docMkLst>
      <pc:sldChg chg="modSp mod">
        <pc:chgData name="Barbara Pando-Behnke" userId="20094517521.msiworldwide.egnyte.com_tp_egnyte_plus" providerId="OAuth2" clId="{C6986981-C54A-4250-9936-62D67611AD07}" dt="2024-01-19T21:27:04.455" v="8" actId="14100"/>
        <pc:sldMkLst>
          <pc:docMk/>
          <pc:sldMk cId="0" sldId="266"/>
        </pc:sldMkLst>
        <pc:picChg chg="mod modCrop">
          <ac:chgData name="Barbara Pando-Behnke" userId="20094517521.msiworldwide.egnyte.com_tp_egnyte_plus" providerId="OAuth2" clId="{C6986981-C54A-4250-9936-62D67611AD07}" dt="2024-01-19T21:27:04.455" v="8" actId="14100"/>
          <ac:picMkLst>
            <pc:docMk/>
            <pc:sldMk cId="0" sldId="266"/>
            <ac:picMk id="7" creationId="{CB53845D-D5B7-A241-4B1E-6B334C26D599}"/>
          </ac:picMkLst>
        </pc:picChg>
      </pc:sldChg>
      <pc:sldChg chg="del">
        <pc:chgData name="Barbara Pando-Behnke" userId="20094517521.msiworldwide.egnyte.com_tp_egnyte_plus" providerId="OAuth2" clId="{C6986981-C54A-4250-9936-62D67611AD07}" dt="2024-01-19T21:50:11.471" v="229" actId="47"/>
        <pc:sldMkLst>
          <pc:docMk/>
          <pc:sldMk cId="0" sldId="269"/>
        </pc:sldMkLst>
      </pc:sldChg>
      <pc:sldChg chg="addSp delSp modSp mod">
        <pc:chgData name="Barbara Pando-Behnke" userId="20094517521.msiworldwide.egnyte.com_tp_egnyte_plus" providerId="OAuth2" clId="{C6986981-C54A-4250-9936-62D67611AD07}" dt="2024-01-19T21:53:23.622" v="535" actId="20577"/>
        <pc:sldMkLst>
          <pc:docMk/>
          <pc:sldMk cId="2770739029" sldId="272"/>
        </pc:sldMkLst>
        <pc:spChg chg="add del mod">
          <ac:chgData name="Barbara Pando-Behnke" userId="20094517521.msiworldwide.egnyte.com_tp_egnyte_plus" providerId="OAuth2" clId="{C6986981-C54A-4250-9936-62D67611AD07}" dt="2024-01-19T21:50:28.596" v="231" actId="478"/>
          <ac:spMkLst>
            <pc:docMk/>
            <pc:sldMk cId="2770739029" sldId="272"/>
            <ac:spMk id="3" creationId="{991A4B96-8F3E-87AB-2448-BB3A845D8B90}"/>
          </ac:spMkLst>
        </pc:spChg>
        <pc:spChg chg="mod">
          <ac:chgData name="Barbara Pando-Behnke" userId="20094517521.msiworldwide.egnyte.com_tp_egnyte_plus" providerId="OAuth2" clId="{C6986981-C54A-4250-9936-62D67611AD07}" dt="2024-01-19T21:53:23.622" v="535" actId="20577"/>
          <ac:spMkLst>
            <pc:docMk/>
            <pc:sldMk cId="2770739029" sldId="272"/>
            <ac:spMk id="277" creationId="{00000000-0000-0000-0000-000000000000}"/>
          </ac:spMkLst>
        </pc:spChg>
        <pc:spChg chg="del">
          <ac:chgData name="Barbara Pando-Behnke" userId="20094517521.msiworldwide.egnyte.com_tp_egnyte_plus" providerId="OAuth2" clId="{C6986981-C54A-4250-9936-62D67611AD07}" dt="2024-01-19T21:50:22.389" v="230" actId="478"/>
          <ac:spMkLst>
            <pc:docMk/>
            <pc:sldMk cId="2770739029" sldId="272"/>
            <ac:spMk id="278" creationId="{00000000-0000-0000-0000-000000000000}"/>
          </ac:spMkLst>
        </pc:spChg>
      </pc:sldChg>
      <pc:sldChg chg="modSp mod">
        <pc:chgData name="Barbara Pando-Behnke" userId="20094517521.msiworldwide.egnyte.com_tp_egnyte_plus" providerId="OAuth2" clId="{C6986981-C54A-4250-9936-62D67611AD07}" dt="2024-01-19T21:46:28.036" v="206" actId="207"/>
        <pc:sldMkLst>
          <pc:docMk/>
          <pc:sldMk cId="4054563853" sldId="273"/>
        </pc:sldMkLst>
        <pc:spChg chg="mod">
          <ac:chgData name="Barbara Pando-Behnke" userId="20094517521.msiworldwide.egnyte.com_tp_egnyte_plus" providerId="OAuth2" clId="{C6986981-C54A-4250-9936-62D67611AD07}" dt="2024-01-19T21:30:26.463" v="141" actId="1036"/>
          <ac:spMkLst>
            <pc:docMk/>
            <pc:sldMk cId="4054563853" sldId="273"/>
            <ac:spMk id="7" creationId="{3FF76C84-3342-4D41-7C09-270FE5695ABF}"/>
          </ac:spMkLst>
        </pc:spChg>
        <pc:spChg chg="mod">
          <ac:chgData name="Barbara Pando-Behnke" userId="20094517521.msiworldwide.egnyte.com_tp_egnyte_plus" providerId="OAuth2" clId="{C6986981-C54A-4250-9936-62D67611AD07}" dt="2024-01-19T21:30:26.463" v="141" actId="1036"/>
          <ac:spMkLst>
            <pc:docMk/>
            <pc:sldMk cId="4054563853" sldId="273"/>
            <ac:spMk id="8" creationId="{0FC65FD4-018B-B43E-490E-55024D6DD4F2}"/>
          </ac:spMkLst>
        </pc:spChg>
        <pc:spChg chg="mod">
          <ac:chgData name="Barbara Pando-Behnke" userId="20094517521.msiworldwide.egnyte.com_tp_egnyte_plus" providerId="OAuth2" clId="{C6986981-C54A-4250-9936-62D67611AD07}" dt="2024-01-19T21:30:26.463" v="141" actId="1036"/>
          <ac:spMkLst>
            <pc:docMk/>
            <pc:sldMk cId="4054563853" sldId="273"/>
            <ac:spMk id="9" creationId="{6FAC4E8B-1A54-8337-082E-6E11D4891EF8}"/>
          </ac:spMkLst>
        </pc:spChg>
        <pc:graphicFrameChg chg="mod modGraphic">
          <ac:chgData name="Barbara Pando-Behnke" userId="20094517521.msiworldwide.egnyte.com_tp_egnyte_plus" providerId="OAuth2" clId="{C6986981-C54A-4250-9936-62D67611AD07}" dt="2024-01-19T21:46:28.036" v="206" actId="207"/>
          <ac:graphicFrameMkLst>
            <pc:docMk/>
            <pc:sldMk cId="4054563853" sldId="273"/>
            <ac:graphicFrameMk id="6" creationId="{16AFBC97-72E7-7D56-7337-EFB5A6D13A32}"/>
          </ac:graphicFrameMkLst>
        </pc:graphicFrameChg>
      </pc:sldChg>
      <pc:sldChg chg="modSp mod">
        <pc:chgData name="Barbara Pando-Behnke" userId="20094517521.msiworldwide.egnyte.com_tp_egnyte_plus" providerId="OAuth2" clId="{C6986981-C54A-4250-9936-62D67611AD07}" dt="2024-01-19T21:50:02.713" v="228" actId="207"/>
        <pc:sldMkLst>
          <pc:docMk/>
          <pc:sldMk cId="822428569" sldId="280"/>
        </pc:sldMkLst>
        <pc:graphicFrameChg chg="mod modGraphic">
          <ac:chgData name="Barbara Pando-Behnke" userId="20094517521.msiworldwide.egnyte.com_tp_egnyte_plus" providerId="OAuth2" clId="{C6986981-C54A-4250-9936-62D67611AD07}" dt="2024-01-19T21:50:02.713" v="228" actId="207"/>
          <ac:graphicFrameMkLst>
            <pc:docMk/>
            <pc:sldMk cId="822428569" sldId="280"/>
            <ac:graphicFrameMk id="6" creationId="{16AFBC97-72E7-7D56-7337-EFB5A6D13A32}"/>
          </ac:graphicFrameMkLst>
        </pc:graphicFrameChg>
      </pc:sldChg>
      <pc:sldChg chg="del">
        <pc:chgData name="Barbara Pando-Behnke" userId="20094517521.msiworldwide.egnyte.com_tp_egnyte_plus" providerId="OAuth2" clId="{C6986981-C54A-4250-9936-62D67611AD07}" dt="2024-01-19T21:47:49.797" v="209" actId="47"/>
        <pc:sldMkLst>
          <pc:docMk/>
          <pc:sldMk cId="3969782605" sldId="281"/>
        </pc:sldMkLst>
      </pc:sldChg>
      <pc:sldChg chg="add ord">
        <pc:chgData name="Barbara Pando-Behnke" userId="20094517521.msiworldwide.egnyte.com_tp_egnyte_plus" providerId="OAuth2" clId="{C6986981-C54A-4250-9936-62D67611AD07}" dt="2024-01-19T21:46:34.079" v="208"/>
        <pc:sldMkLst>
          <pc:docMk/>
          <pc:sldMk cId="601065129" sldId="282"/>
        </pc:sldMkLst>
      </pc:sldChg>
      <pc:sldChg chg="del">
        <pc:chgData name="Barbara Pando-Behnke" userId="20094517521.msiworldwide.egnyte.com_tp_egnyte_plus" providerId="OAuth2" clId="{C6986981-C54A-4250-9936-62D67611AD07}" dt="2024-01-19T21:46:06.338" v="202" actId="47"/>
        <pc:sldMkLst>
          <pc:docMk/>
          <pc:sldMk cId="1088206444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5290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544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086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21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07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50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334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679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962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600"/>
              </a:spcAft>
            </a:pPr>
            <a:r>
              <a:rPr lang="en-US" kern="0" dirty="0">
                <a:effectLst/>
              </a:rPr>
              <a:t>Infographics skills in mapping data and visualization</a:t>
            </a:r>
          </a:p>
          <a:p>
            <a:pPr marL="285750" indent="-285750">
              <a:spcAft>
                <a:spcPts val="600"/>
              </a:spcAft>
            </a:pPr>
            <a:r>
              <a:rPr lang="en-US" kern="0" dirty="0">
                <a:effectLst/>
              </a:rPr>
              <a:t>Dashboard – making and sharing</a:t>
            </a:r>
            <a:endParaRPr lang="en-US" i="0" u="none" strike="noStrike" cap="non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in M&amp;E</a:t>
            </a:r>
            <a:endParaRPr dirty="0"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72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Full Photo">
  <p:cSld name="Cover - Full Photo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152400" y="154000"/>
            <a:ext cx="8839200" cy="4876800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2483" b="4735"/>
          <a:stretch/>
        </p:blipFill>
        <p:spPr>
          <a:xfrm>
            <a:off x="152400" y="153988"/>
            <a:ext cx="8839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601787"/>
            <a:ext cx="3886200" cy="1209781"/>
          </a:xfrm>
          <a:prstGeom prst="rect">
            <a:avLst/>
          </a:prstGeom>
          <a:noFill/>
          <a:ln>
            <a:noFill/>
          </a:ln>
          <a:effectLst>
            <a:outerShdw blurRad="254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sz="240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5800" y="3135206"/>
            <a:ext cx="3429000" cy="1209781"/>
          </a:xfrm>
          <a:prstGeom prst="rect">
            <a:avLst/>
          </a:prstGeom>
          <a:noFill/>
          <a:ln>
            <a:noFill/>
          </a:ln>
          <a:effectLst>
            <a:outerShdw blurRad="254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None/>
              <a:defRPr sz="160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0" algn="ctr" rtl="0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Gill Sans"/>
              <a:buNone/>
              <a:defRPr sz="16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400" marR="0" lvl="2" indent="0" algn="ctr" rtl="0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Gill Sans"/>
              <a:buNone/>
              <a:defRPr sz="18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Gill Sans"/>
              <a:buNone/>
              <a:defRPr sz="16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800" marR="0" lvl="4" indent="0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Gill Sans"/>
              <a:buNone/>
              <a:defRPr sz="14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Gill Sans"/>
              <a:buNone/>
              <a:defRPr sz="20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Gill Sans"/>
              <a:buNone/>
              <a:defRPr sz="20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Gill Sans"/>
              <a:buNone/>
              <a:defRPr sz="20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Gill Sans"/>
              <a:buNone/>
              <a:defRPr sz="20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 rot="-5400000">
            <a:off x="7862312" y="1098609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pic>
        <p:nvPicPr>
          <p:cNvPr id="19" name="Google Shape;19;p2" descr="USAID_Logo_White_v0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805" y="569937"/>
            <a:ext cx="1371600" cy="411000"/>
          </a:xfrm>
          <a:prstGeom prst="rect">
            <a:avLst/>
          </a:prstGeom>
          <a:noFill/>
          <a:ln>
            <a:noFill/>
          </a:ln>
          <a:effectLst>
            <a:outerShdw blurRad="254000" algn="t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d/Gray 1 Content + Bottom Photo">
  <p:cSld name="1_Red/Gray 1 Content + Bottom Photo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685800" y="129698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2"/>
          </p:nvPr>
        </p:nvSpPr>
        <p:spPr>
          <a:xfrm rot="-5400000">
            <a:off x="7862313" y="3537008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d/Gray 1 Content + Right Photo">
  <p:cSld name="1_Red/Gray 1 Content + Right Photo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685800" y="1677987"/>
            <a:ext cx="36576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 rot="-5400000">
            <a:off x="7862312" y="1098609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685800" y="678715"/>
            <a:ext cx="3657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- Full Red">
  <p:cSld name="1_Cover - Full Red">
    <p:bg>
      <p:bgPr>
        <a:solidFill>
          <a:srgbClr val="002F6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 descr="USAID_Logo_White_v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05" y="569937"/>
            <a:ext cx="1371600" cy="410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685800" y="1601787"/>
            <a:ext cx="3886200" cy="120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sz="240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685800" y="3135206"/>
            <a:ext cx="3429000" cy="120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None/>
              <a:defRPr sz="160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0" algn="ctr" rtl="0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Gill Sans"/>
              <a:buNone/>
              <a:defRPr sz="16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400" marR="0" lvl="2" indent="0" algn="ctr" rtl="0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Gill Sans"/>
              <a:buNone/>
              <a:defRPr sz="18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Gill Sans"/>
              <a:buNone/>
              <a:defRPr sz="16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800" marR="0" lvl="4" indent="0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Gill Sans"/>
              <a:buNone/>
              <a:defRPr sz="14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Gill Sans"/>
              <a:buNone/>
              <a:defRPr sz="20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Gill Sans"/>
              <a:buNone/>
              <a:defRPr sz="20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Gill Sans"/>
              <a:buNone/>
              <a:defRPr sz="20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Gill Sans"/>
              <a:buNone/>
              <a:defRPr sz="200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- Full Red">
  <p:cSld name="1_Divider - Full Red">
    <p:bg>
      <p:bgPr>
        <a:solidFill>
          <a:srgbClr val="002F6C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1143000" y="534987"/>
            <a:ext cx="5486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bin"/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2" name="Google Shape;132;p26" descr="USAID_Logo_White_v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05" y="4344987"/>
            <a:ext cx="1371600" cy="410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6"/>
          <p:cNvCxnSpPr/>
          <p:nvPr/>
        </p:nvCxnSpPr>
        <p:spPr>
          <a:xfrm>
            <a:off x="746760" y="687387"/>
            <a:ext cx="32004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Red/Gray 1 Content">
  <p:cSld name="2_Red/Gray 1 Content">
    <p:bg>
      <p:bgPr>
        <a:solidFill>
          <a:srgbClr val="E7E7E5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86104" y="682922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685800" y="1296987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Red/Gray 2 Content">
  <p:cSld name="2_Red/Gray 2 Content">
    <p:bg>
      <p:bgPr>
        <a:solidFill>
          <a:srgbClr val="E7E7E5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>
            <a:off x="686104" y="1296987"/>
            <a:ext cx="380969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2"/>
          </p:nvPr>
        </p:nvSpPr>
        <p:spPr>
          <a:xfrm>
            <a:off x="4648200" y="1296987"/>
            <a:ext cx="38103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Red/Gray 3 Content">
  <p:cSld name="2_Red/Gray 3 Content">
    <p:bg>
      <p:bgPr>
        <a:solidFill>
          <a:srgbClr val="E7E7E5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>
            <a:spLocks noGrp="1"/>
          </p:cNvSpPr>
          <p:nvPr>
            <p:ph type="body" idx="1"/>
          </p:nvPr>
        </p:nvSpPr>
        <p:spPr>
          <a:xfrm>
            <a:off x="686104" y="1296987"/>
            <a:ext cx="251429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2"/>
          </p:nvPr>
        </p:nvSpPr>
        <p:spPr>
          <a:xfrm>
            <a:off x="5943600" y="1296987"/>
            <a:ext cx="25149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3"/>
          </p:nvPr>
        </p:nvSpPr>
        <p:spPr>
          <a:xfrm>
            <a:off x="3314548" y="1296987"/>
            <a:ext cx="25149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Red/Gray 1 Content + Bottom Photo">
  <p:cSld name="2_Red/Gray 1 Content + Bottom Photo">
    <p:bg>
      <p:bgPr>
        <a:solidFill>
          <a:srgbClr val="E7E7E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body" idx="1"/>
          </p:nvPr>
        </p:nvSpPr>
        <p:spPr>
          <a:xfrm>
            <a:off x="685800" y="129698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2"/>
          </p:nvPr>
        </p:nvSpPr>
        <p:spPr>
          <a:xfrm rot="-5400000">
            <a:off x="7862313" y="3537008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Red/Gray 1 Content + Right Photo">
  <p:cSld name="2_Red/Gray 1 Content + Right Photo">
    <p:bg>
      <p:bgPr>
        <a:solidFill>
          <a:srgbClr val="E7E7E5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>
            <a:spLocks noGrp="1"/>
          </p:cNvSpPr>
          <p:nvPr>
            <p:ph type="pic" idx="2"/>
          </p:nvPr>
        </p:nvSpPr>
        <p:spPr>
          <a:xfrm>
            <a:off x="4572000" y="153988"/>
            <a:ext cx="4419600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84213" marR="0" lvl="1" indent="-239712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-2413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146175" marR="0" lvl="3" indent="-231775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55713" marR="0" lvl="4" indent="-239712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514600" marR="0" lvl="5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971800" marR="0" lvl="6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429000" marR="0" lvl="7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886200" marR="0" lvl="8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685800" y="1677987"/>
            <a:ext cx="36576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3"/>
          </p:nvPr>
        </p:nvSpPr>
        <p:spPr>
          <a:xfrm rot="-5400000">
            <a:off x="7862312" y="1098609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685800" y="678715"/>
            <a:ext cx="3657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Red/Gray Title Only">
  <p:cSld name="2_Red/Gray Title Only">
    <p:bg>
      <p:bgPr>
        <a:solidFill>
          <a:srgbClr val="E7E7E5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 rot="-5400000">
            <a:off x="3442713" y="1098609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4877104" y="2188567"/>
            <a:ext cx="3885896" cy="83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/Gray 1 Content + Bottom Photo">
  <p:cSld name="Red/Gray 1 Content + Bottom Photo">
    <p:bg>
      <p:bgPr>
        <a:solidFill>
          <a:srgbClr val="E7E7E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685800" y="129698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152400" y="4844639"/>
            <a:ext cx="2133600" cy="1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3124200" y="4844639"/>
            <a:ext cx="2895600" cy="1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6858000" y="4844639"/>
            <a:ext cx="2133600" cy="1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 rot="-5400000">
            <a:off x="7862313" y="3537008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Red/Gray 1 Content">
  <p:cSld name="3_Red/Gray 1 Content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686104" y="682922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body" idx="1"/>
          </p:nvPr>
        </p:nvSpPr>
        <p:spPr>
          <a:xfrm>
            <a:off x="685800" y="1296987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Red/Gray 2 Content">
  <p:cSld name="3_Red/Gray 2 Content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686104" y="1296987"/>
            <a:ext cx="380969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body" idx="2"/>
          </p:nvPr>
        </p:nvSpPr>
        <p:spPr>
          <a:xfrm>
            <a:off x="4648200" y="1296987"/>
            <a:ext cx="38103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Red/Gray 3 Content">
  <p:cSld name="3_Red/Gray 3 Content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body" idx="1"/>
          </p:nvPr>
        </p:nvSpPr>
        <p:spPr>
          <a:xfrm>
            <a:off x="686104" y="1296987"/>
            <a:ext cx="251429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body" idx="2"/>
          </p:nvPr>
        </p:nvSpPr>
        <p:spPr>
          <a:xfrm>
            <a:off x="5943600" y="1296987"/>
            <a:ext cx="25149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3"/>
          </p:nvPr>
        </p:nvSpPr>
        <p:spPr>
          <a:xfrm>
            <a:off x="3314548" y="1296987"/>
            <a:ext cx="25149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Red/Gray 1 Content + Bottom Photo">
  <p:cSld name="3_Red/Gray 1 Content + Bottom Photo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>
            <a:spLocks noGrp="1"/>
          </p:cNvSpPr>
          <p:nvPr>
            <p:ph type="body" idx="1"/>
          </p:nvPr>
        </p:nvSpPr>
        <p:spPr>
          <a:xfrm>
            <a:off x="685800" y="129698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body" idx="2"/>
          </p:nvPr>
        </p:nvSpPr>
        <p:spPr>
          <a:xfrm rot="-5400000">
            <a:off x="7862313" y="3537008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Red/Gray 1 Content + Right Photo">
  <p:cSld name="3_Red/Gray 1 Content + Right Photo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>
            <a:spLocks noGrp="1"/>
          </p:cNvSpPr>
          <p:nvPr>
            <p:ph type="dt" idx="10"/>
          </p:nvPr>
        </p:nvSpPr>
        <p:spPr>
          <a:xfrm>
            <a:off x="152400" y="4844639"/>
            <a:ext cx="2133600" cy="1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6858000" y="4844639"/>
            <a:ext cx="2133600" cy="1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body" idx="1"/>
          </p:nvPr>
        </p:nvSpPr>
        <p:spPr>
          <a:xfrm>
            <a:off x="685800" y="1677987"/>
            <a:ext cx="36576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body" idx="2"/>
          </p:nvPr>
        </p:nvSpPr>
        <p:spPr>
          <a:xfrm rot="-5400000">
            <a:off x="7862312" y="1098609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685800" y="678715"/>
            <a:ext cx="3657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7B9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0067B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/Gray 1 Content">
  <p:cSld name="Red/Gray 1 Content">
    <p:bg>
      <p:bgPr>
        <a:solidFill>
          <a:srgbClr val="E7E7E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686104" y="682922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685800" y="1296987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/Gray 2 Content">
  <p:cSld name="Red/Gray 2 Content">
    <p:bg>
      <p:bgPr>
        <a:solidFill>
          <a:srgbClr val="E7E7E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686104" y="1296987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152400" y="4844639"/>
            <a:ext cx="2133600" cy="1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3124200" y="4844639"/>
            <a:ext cx="2895600" cy="1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6858000" y="4844639"/>
            <a:ext cx="2133600" cy="18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Red/Gray 2 Content">
  <p:cSld name="4_Red/Gray 2 Content">
    <p:bg>
      <p:bgPr>
        <a:solidFill>
          <a:srgbClr val="E7E7E5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686104" y="1296987"/>
            <a:ext cx="380969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4648200" y="1296987"/>
            <a:ext cx="38103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/Gray Title Only">
  <p:cSld name="Red/Gray Title Only">
    <p:bg>
      <p:bgPr>
        <a:solidFill>
          <a:srgbClr val="E7E7E5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 rot="-5400000">
            <a:off x="3442713" y="1098609"/>
            <a:ext cx="207391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None/>
              <a:defRPr sz="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None/>
              <a:defRPr sz="180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  <a:defRPr sz="160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None/>
              <a:defRPr sz="140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ill Sans"/>
              <a:buNone/>
              <a:defRPr sz="120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877104" y="2188567"/>
            <a:ext cx="3885896" cy="83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d/Gray 1 Content">
  <p:cSld name="1_Red/Gray 1 Content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686104" y="682922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685800" y="1296987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»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  <a:defRPr sz="20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d/Gray 2 Content">
  <p:cSld name="1_Red/Gray 2 Content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686104" y="1296987"/>
            <a:ext cx="380969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4648200" y="1296987"/>
            <a:ext cx="38103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d/Gray 3 Content">
  <p:cSld name="1_Red/Gray 3 Content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686104" y="1296987"/>
            <a:ext cx="251429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2"/>
          </p:nvPr>
        </p:nvSpPr>
        <p:spPr>
          <a:xfrm>
            <a:off x="5943600" y="1296987"/>
            <a:ext cx="25149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3"/>
          </p:nvPr>
        </p:nvSpPr>
        <p:spPr>
          <a:xfrm>
            <a:off x="3314548" y="1296987"/>
            <a:ext cx="251490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–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Gill Sans"/>
              <a:buChar char="•"/>
              <a:defRPr sz="16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Gill Sans"/>
              <a:buChar char="–"/>
              <a:defRPr sz="1400" i="0" u="none" strike="noStrike" cap="none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»"/>
              <a:defRPr sz="160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686104" y="679217"/>
            <a:ext cx="7772400" cy="4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Gill Sans"/>
              <a:buNone/>
              <a:defRPr sz="2400" i="0" u="none" strike="noStrike" cap="none">
                <a:solidFill>
                  <a:srgbClr val="BA0C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6104" y="682922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1400"/>
              <a:buFont typeface="Cabin"/>
              <a:buNone/>
              <a:defRPr sz="2400" b="0" i="0" u="none" strike="noStrike" cap="none">
                <a:solidFill>
                  <a:srgbClr val="BA0C2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800" y="1296987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6C64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6C6463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6C646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6C646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9144000" cy="5189384"/>
          </a:xfrm>
          <a:prstGeom prst="frame">
            <a:avLst>
              <a:gd name="adj1" fmla="val 296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1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bluediamondgallery.com/tablet/a/artificial-intelligence.html" TargetMode="Externa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jp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7.jpg"/><Relationship Id="rId5" Type="http://schemas.openxmlformats.org/officeDocument/2006/relationships/hyperlink" Target="http://stats.stackexchange.com/questions/18100/visualization-of-a-nondirected-graph-with-nodes-in-specific-positions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ecus-erasmus.u-space.it/online-meeting-of-the-pecus-partners/" TargetMode="External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0.png"/><Relationship Id="rId5" Type="http://schemas.openxmlformats.org/officeDocument/2006/relationships/hyperlink" Target="https://tscpl.org/job-career/advice-for-successful-video-job-interviews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5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260A7F97-21F1-15D8-7872-88B382720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4" t="9525" r="1" b="8656"/>
          <a:stretch/>
        </p:blipFill>
        <p:spPr>
          <a:xfrm>
            <a:off x="146957" y="179613"/>
            <a:ext cx="8850085" cy="4849587"/>
          </a:xfrm>
          <a:prstGeom prst="rect">
            <a:avLst/>
          </a:prstGeom>
        </p:spPr>
      </p:pic>
      <p:sp>
        <p:nvSpPr>
          <p:cNvPr id="184" name="Google Shape;184;p38"/>
          <p:cNvSpPr txBox="1">
            <a:spLocks noGrp="1"/>
          </p:cNvSpPr>
          <p:nvPr>
            <p:ph type="ctrTitle"/>
          </p:nvPr>
        </p:nvSpPr>
        <p:spPr>
          <a:xfrm>
            <a:off x="388190" y="483084"/>
            <a:ext cx="3692104" cy="1055362"/>
          </a:xfrm>
          <a:prstGeom prst="rect">
            <a:avLst/>
          </a:prstGeom>
          <a:solidFill>
            <a:schemeClr val="bg1">
              <a:alpha val="56000"/>
            </a:schemeClr>
          </a:solidFill>
          <a:ln w="25400">
            <a:noFill/>
          </a:ln>
          <a:effectLst>
            <a:outerShdw blurRad="254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bin"/>
              <a:buNone/>
            </a:pPr>
            <a:r>
              <a:rPr lang="en-US" sz="2200" i="0" u="none" strike="noStrike" cap="none" dirty="0">
                <a:solidFill>
                  <a:schemeClr val="tx1"/>
                </a:solidFill>
              </a:rPr>
              <a:t>Advanced Topics in MEL: Training Needs Assessment Results and Recommendations</a:t>
            </a:r>
          </a:p>
        </p:txBody>
      </p:sp>
      <p:sp>
        <p:nvSpPr>
          <p:cNvPr id="185" name="Google Shape;185;p38"/>
          <p:cNvSpPr txBox="1">
            <a:spLocks noGrp="1"/>
          </p:cNvSpPr>
          <p:nvPr>
            <p:ph type="subTitle" idx="1"/>
          </p:nvPr>
        </p:nvSpPr>
        <p:spPr>
          <a:xfrm>
            <a:off x="263105" y="3499684"/>
            <a:ext cx="3817189" cy="1417373"/>
          </a:xfrm>
          <a:prstGeom prst="rect">
            <a:avLst/>
          </a:prstGeom>
          <a:solidFill>
            <a:srgbClr val="002060"/>
          </a:solidFill>
          <a:ln w="25400">
            <a:noFill/>
          </a:ln>
          <a:effectLst>
            <a:outerShdw blurRad="254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2000" i="0" u="none" strike="noStrike" cap="none" dirty="0">
                <a:solidFill>
                  <a:schemeClr val="bg1"/>
                </a:solidFill>
              </a:rPr>
              <a:t>Middle East Bureau</a:t>
            </a:r>
            <a:endParaRPr sz="2000" i="0" u="none" strike="noStrike" cap="none"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200" i="0" u="none" strike="noStrike" cap="none" dirty="0">
                <a:solidFill>
                  <a:schemeClr val="bg1"/>
                </a:solidFill>
              </a:rPr>
              <a:t>January 26, 2024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200" dirty="0">
                <a:solidFill>
                  <a:schemeClr val="bg1"/>
                </a:solidFill>
              </a:rPr>
              <a:t>Presentation Delivered by Barbara Pando-Behnke and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200" dirty="0">
                <a:solidFill>
                  <a:schemeClr val="bg1"/>
                </a:solidFill>
              </a:rPr>
              <a:t>Dan Killian with Management Systems International,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200" dirty="0">
                <a:solidFill>
                  <a:schemeClr val="bg1"/>
                </a:solidFill>
              </a:rPr>
              <a:t>A Tetra Tech Company</a:t>
            </a:r>
            <a:endParaRPr sz="2000" i="0" u="none" strike="noStrike" cap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5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rgbClr val="651D32"/>
              </a:buClr>
              <a:buFont typeface="Cabin"/>
            </a:pPr>
            <a:r>
              <a:rPr lang="en-US" dirty="0">
                <a:solidFill>
                  <a:srgbClr val="651D32"/>
                </a:solidFill>
              </a:rPr>
              <a:t>FOCUS GROUP SPECIFIC FINDINGS</a:t>
            </a:r>
          </a:p>
        </p:txBody>
      </p:sp>
      <p:pic>
        <p:nvPicPr>
          <p:cNvPr id="10" name="Picture 9" descr="A network of colorful lines and dots&#10;&#10;Description automatically generated">
            <a:extLst>
              <a:ext uri="{FF2B5EF4-FFF2-40B4-BE49-F238E27FC236}">
                <a16:creationId xmlns:a16="http://schemas.microsoft.com/office/drawing/2014/main" id="{612AB723-E745-B48F-1067-D2F83B2975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2527" b="13424"/>
          <a:stretch/>
        </p:blipFill>
        <p:spPr>
          <a:xfrm>
            <a:off x="608335" y="1829732"/>
            <a:ext cx="2338766" cy="1731842"/>
          </a:xfrm>
          <a:prstGeom prst="rect">
            <a:avLst/>
          </a:prstGeom>
        </p:spPr>
      </p:pic>
      <p:pic>
        <p:nvPicPr>
          <p:cNvPr id="16" name="Picture 15" descr="Fuel gauge">
            <a:extLst>
              <a:ext uri="{FF2B5EF4-FFF2-40B4-BE49-F238E27FC236}">
                <a16:creationId xmlns:a16="http://schemas.microsoft.com/office/drawing/2014/main" id="{055CA37C-BABB-C566-1CA0-67091FAD55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0" r="7266"/>
          <a:stretch/>
        </p:blipFill>
        <p:spPr>
          <a:xfrm>
            <a:off x="3306770" y="1820912"/>
            <a:ext cx="2416706" cy="1740661"/>
          </a:xfrm>
          <a:prstGeom prst="rect">
            <a:avLst/>
          </a:prstGeom>
        </p:spPr>
      </p:pic>
      <p:pic>
        <p:nvPicPr>
          <p:cNvPr id="18" name="Picture 17" descr="A tablet with words on it&#10;&#10;Description automatically generated">
            <a:extLst>
              <a:ext uri="{FF2B5EF4-FFF2-40B4-BE49-F238E27FC236}">
                <a16:creationId xmlns:a16="http://schemas.microsoft.com/office/drawing/2014/main" id="{A11E365B-E96F-E568-2907-F4EB54488A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6970"/>
          <a:stretch/>
        </p:blipFill>
        <p:spPr>
          <a:xfrm>
            <a:off x="6079331" y="1829733"/>
            <a:ext cx="2416706" cy="17318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3A8BAC-421D-123D-DDC0-32A3D00C3821}"/>
              </a:ext>
            </a:extLst>
          </p:cNvPr>
          <p:cNvSpPr txBox="1"/>
          <p:nvPr/>
        </p:nvSpPr>
        <p:spPr>
          <a:xfrm>
            <a:off x="683418" y="128464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solidFill>
                  <a:srgbClr val="6C6463"/>
                </a:solidFill>
                <a:latin typeface="Gill Sans"/>
                <a:ea typeface="Gill Sans"/>
                <a:cs typeface="Gill Sans"/>
              </a:defRPr>
            </a:lvl1pPr>
          </a:lstStyle>
          <a:p>
            <a:r>
              <a:rPr lang="en-US" dirty="0"/>
              <a:t>Additional topics requested: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E2D47-5ECE-414F-9EDD-DB5E11F2D432}"/>
              </a:ext>
            </a:extLst>
          </p:cNvPr>
          <p:cNvSpPr txBox="1"/>
          <p:nvPr/>
        </p:nvSpPr>
        <p:spPr>
          <a:xfrm>
            <a:off x="594360" y="3703320"/>
            <a:ext cx="238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Infographics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CB341-C27B-865A-FE61-ED5AC9D50CAA}"/>
              </a:ext>
            </a:extLst>
          </p:cNvPr>
          <p:cNvSpPr txBox="1"/>
          <p:nvPr/>
        </p:nvSpPr>
        <p:spPr>
          <a:xfrm>
            <a:off x="3322593" y="3700343"/>
            <a:ext cx="238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Dashboarding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32E6F-091C-54B7-2D2D-480196DAEAE7}"/>
              </a:ext>
            </a:extLst>
          </p:cNvPr>
          <p:cNvSpPr txBox="1"/>
          <p:nvPr/>
        </p:nvSpPr>
        <p:spPr>
          <a:xfrm>
            <a:off x="6095154" y="3700342"/>
            <a:ext cx="2385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 in MEL</a:t>
            </a:r>
          </a:p>
        </p:txBody>
      </p:sp>
    </p:spTree>
    <p:extLst>
      <p:ext uri="{BB962C8B-B14F-4D97-AF65-F5344CB8AC3E}">
        <p14:creationId xmlns:p14="http://schemas.microsoft.com/office/powerpoint/2010/main" val="57718075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>
            <a:spLocks noGrp="1"/>
          </p:cNvSpPr>
          <p:nvPr>
            <p:ph type="body" idx="1"/>
          </p:nvPr>
        </p:nvSpPr>
        <p:spPr>
          <a:xfrm>
            <a:off x="686104" y="1296987"/>
            <a:ext cx="7551116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1600"/>
              <a:buNone/>
            </a:pPr>
            <a:r>
              <a:rPr lang="en-US" sz="1600" u="none" strike="noStrike" cap="none" dirty="0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rPr>
              <a:t>Prioritize the following, high level topics and approaches:</a:t>
            </a:r>
          </a:p>
          <a:p>
            <a:pPr marL="469900" indent="-342900" fontAlgn="t">
              <a:buFont typeface="+mj-lt"/>
              <a:buAutoNum type="arabicPeriod"/>
            </a:pPr>
            <a:r>
              <a:rPr lang="en-US" dirty="0"/>
              <a:t>Randomized control trials/quasi-experimental methodology</a:t>
            </a:r>
          </a:p>
          <a:p>
            <a:pPr marL="469900" indent="-342900" fontAlgn="t">
              <a:buFont typeface="+mj-lt"/>
              <a:buAutoNum type="arabicPeriod"/>
            </a:pPr>
            <a:r>
              <a:rPr lang="en-US" dirty="0"/>
              <a:t>Complex data collection methods and their effective use in conflict affected areas</a:t>
            </a:r>
          </a:p>
          <a:p>
            <a:pPr marL="469900" indent="-342900" fontAlgn="t">
              <a:buFont typeface="+mj-lt"/>
              <a:buAutoNum type="arabicPeriod"/>
            </a:pPr>
            <a:r>
              <a:rPr lang="en-US" dirty="0"/>
              <a:t>CLA: Deep dives into co-creation, learning agendas and adaptive management</a:t>
            </a:r>
          </a:p>
          <a:p>
            <a:pPr marL="469900" indent="-342900" fontAlgn="t">
              <a:buFont typeface="+mj-lt"/>
              <a:buAutoNum type="arabicPeriod"/>
            </a:pPr>
            <a:r>
              <a:rPr lang="en-US" dirty="0"/>
              <a:t>Newer analytical methods with possible future applications in MEL practice</a:t>
            </a:r>
          </a:p>
          <a:p>
            <a:pPr marL="469900" indent="-342900" fontAlgn="t">
              <a:buFont typeface="+mj-lt"/>
              <a:buAutoNum type="arabicPeriod"/>
            </a:pPr>
            <a:r>
              <a:rPr lang="en-US" dirty="0"/>
              <a:t>Intentionally use TPM and sector-specific MEL case studies</a:t>
            </a:r>
          </a:p>
          <a:p>
            <a:pPr fontAlgn="t"/>
            <a:endParaRPr lang="en-US" dirty="0"/>
          </a:p>
        </p:txBody>
      </p:sp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xfrm>
            <a:off x="686104" y="313590"/>
            <a:ext cx="7772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sz="2400" i="0" u="none" strike="noStrike" cap="none" dirty="0">
                <a:solidFill>
                  <a:srgbClr val="651D32"/>
                </a:solidFill>
                <a:latin typeface="Gill Sans"/>
                <a:ea typeface="Gill Sans"/>
                <a:cs typeface="Gill Sans"/>
                <a:sym typeface="Gill Sans"/>
              </a:rPr>
              <a:t>RECOMMENDATIONS</a:t>
            </a:r>
            <a:endParaRPr sz="2400" i="0" u="none" strike="noStrike" cap="none" dirty="0">
              <a:solidFill>
                <a:srgbClr val="BA0C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9661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xfrm>
            <a:off x="686104" y="313590"/>
            <a:ext cx="7772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sz="2400" i="0" u="none" strike="noStrike" cap="none" dirty="0">
                <a:solidFill>
                  <a:srgbClr val="651D32"/>
                </a:solidFill>
                <a:latin typeface="Gill Sans"/>
                <a:ea typeface="Gill Sans"/>
                <a:cs typeface="Gill Sans"/>
                <a:sym typeface="Gill Sans"/>
              </a:rPr>
              <a:t>RECOMMENDATIONS</a:t>
            </a:r>
            <a:endParaRPr sz="2400" i="0" u="none" strike="noStrike" cap="none" dirty="0">
              <a:solidFill>
                <a:srgbClr val="BA0C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D33F-01A0-9D7F-E544-EAEBB3B7E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104" y="1251267"/>
            <a:ext cx="7772400" cy="3200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the following learning approaches by priority:</a:t>
            </a:r>
          </a:p>
          <a:p>
            <a:pPr marL="469900" marR="0" indent="-342900" algn="l" rtl="0" fontAlgn="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Peer-to-peer learning</a:t>
            </a:r>
          </a:p>
          <a:p>
            <a:pPr marL="469900" indent="-342900" fontAlgn="t">
              <a:buFont typeface="+mj-lt"/>
              <a:buAutoNum type="arabicPeriod"/>
            </a:pPr>
            <a:r>
              <a:rPr lang="en-US" dirty="0"/>
              <a:t>Case studies</a:t>
            </a:r>
          </a:p>
          <a:p>
            <a:pPr marL="469900" indent="-342900" fontAlgn="t">
              <a:buFont typeface="+mj-lt"/>
              <a:buAutoNum type="arabicPeriod"/>
            </a:pPr>
            <a:r>
              <a:rPr lang="en-US" dirty="0"/>
              <a:t>Expert guest speakers offer TED-style talks</a:t>
            </a:r>
          </a:p>
          <a:p>
            <a:pPr marL="469900" marR="0" indent="-342900" algn="l" rtl="0" fontAlgn="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Workshopping</a:t>
            </a:r>
          </a:p>
          <a:p>
            <a:pPr marL="469900" marR="0" indent="-342900" algn="l" rtl="0" fontAlgn="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425228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DA9C7E-5EA0-03A9-83C1-BB8FAF248C31}"/>
              </a:ext>
            </a:extLst>
          </p:cNvPr>
          <p:cNvSpPr/>
          <p:nvPr/>
        </p:nvSpPr>
        <p:spPr>
          <a:xfrm>
            <a:off x="769620" y="3513601"/>
            <a:ext cx="7688276" cy="659924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403668-C630-FB6B-84AD-51CFB6D53BBF}"/>
              </a:ext>
            </a:extLst>
          </p:cNvPr>
          <p:cNvSpPr/>
          <p:nvPr/>
        </p:nvSpPr>
        <p:spPr>
          <a:xfrm>
            <a:off x="769620" y="1373188"/>
            <a:ext cx="7688276" cy="592772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1473A7-FD86-B2B0-6484-D2300996FE72}"/>
              </a:ext>
            </a:extLst>
          </p:cNvPr>
          <p:cNvSpPr/>
          <p:nvPr/>
        </p:nvSpPr>
        <p:spPr>
          <a:xfrm>
            <a:off x="769620" y="2773632"/>
            <a:ext cx="7688276" cy="659924"/>
          </a:xfrm>
          <a:prstGeom prst="roundRect">
            <a:avLst/>
          </a:prstGeom>
          <a:solidFill>
            <a:srgbClr val="651D32"/>
          </a:solidFill>
          <a:ln>
            <a:solidFill>
              <a:srgbClr val="651D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3C83E0-999A-5B6A-B7F9-C004EC554874}"/>
              </a:ext>
            </a:extLst>
          </p:cNvPr>
          <p:cNvSpPr/>
          <p:nvPr/>
        </p:nvSpPr>
        <p:spPr>
          <a:xfrm>
            <a:off x="769620" y="2041319"/>
            <a:ext cx="7688276" cy="656954"/>
          </a:xfrm>
          <a:prstGeom prst="roundRect">
            <a:avLst/>
          </a:prstGeom>
          <a:solidFill>
            <a:srgbClr val="0067B9"/>
          </a:solidFill>
          <a:ln>
            <a:solidFill>
              <a:srgbClr val="0067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CEFD98-380F-FD71-D9C0-679FAB66B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620" y="1321986"/>
            <a:ext cx="7772400" cy="3200400"/>
          </a:xfrm>
        </p:spPr>
        <p:txBody>
          <a:bodyPr/>
          <a:lstStyle/>
          <a:p>
            <a:pPr algn="l" rtl="0" fontAlgn="base">
              <a:spcAft>
                <a:spcPts val="600"/>
              </a:spcAft>
            </a:pPr>
            <a:r>
              <a:rPr lang="en-US" sz="1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Learning Objective 1: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Compare/contrast several experimental and quasi-experimental evaluation designs based on their best uses and challenges.</a:t>
            </a:r>
          </a:p>
          <a:p>
            <a:pPr algn="l" rtl="0" fontAlgn="base">
              <a:spcAft>
                <a:spcPts val="1800"/>
              </a:spcAft>
            </a:pPr>
            <a:r>
              <a:rPr lang="en-US" sz="1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Learning Objective 2: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Compare the challenges and subsequent approaches of various data collection methods when used in conflict-affected areas.</a:t>
            </a:r>
          </a:p>
          <a:p>
            <a:pPr algn="l" rtl="0" fontAlgn="base">
              <a:spcAft>
                <a:spcPts val="1800"/>
              </a:spcAft>
            </a:pPr>
            <a:r>
              <a:rPr lang="en-US" sz="1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Learning Objective 3: </a:t>
            </a:r>
            <a:r>
              <a:rPr lang="en-US" sz="180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Compile best practices when designing learning agendas at the Mission, programmatic, and activity levels.</a:t>
            </a:r>
          </a:p>
          <a:p>
            <a:pPr fontAlgn="base">
              <a:spcAft>
                <a:spcPts val="600"/>
              </a:spcAft>
            </a:pPr>
            <a:r>
              <a:rPr lang="en-US" sz="1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Learning Objective 4: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Discuss newer analytical methods that may have future applications in MEL practice.</a:t>
            </a:r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5A867-84B6-1463-5498-E18E65524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E2B1A9-BCB7-4B05-9801-B7E135821DE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rgbClr val="651D32"/>
              </a:buClr>
              <a:buFont typeface="Cabin"/>
            </a:pPr>
            <a:r>
              <a:rPr lang="en-US" dirty="0">
                <a:solidFill>
                  <a:srgbClr val="651D32"/>
                </a:solidFill>
              </a:rPr>
              <a:t>PROPOSED 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15198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xfrm>
            <a:off x="686104" y="168810"/>
            <a:ext cx="7772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dirty="0">
                <a:solidFill>
                  <a:srgbClr val="651D32"/>
                </a:solidFill>
              </a:rPr>
              <a:t>PROPOSED HIGH LEVEL TRAINING AGENDA</a:t>
            </a:r>
            <a:endParaRPr sz="2400" i="0" u="none" strike="noStrike" cap="none" dirty="0">
              <a:solidFill>
                <a:srgbClr val="BA0C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802F16-BB85-96CF-6249-F4391437B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83171"/>
              </p:ext>
            </p:extLst>
          </p:nvPr>
        </p:nvGraphicFramePr>
        <p:xfrm>
          <a:off x="685800" y="1034833"/>
          <a:ext cx="77724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979551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28618741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138936594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251900638"/>
                    </a:ext>
                  </a:extLst>
                </a:gridCol>
              </a:tblGrid>
              <a:tr h="372791">
                <a:tc>
                  <a:txBody>
                    <a:bodyPr/>
                    <a:lstStyle/>
                    <a:p>
                      <a:r>
                        <a:rPr lang="en-US" sz="1100" dirty="0"/>
                        <a:t>Day One: Complex Evaluation Designs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Day Two: Complex monitoring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Day Three: Logic models and learning agendas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Day Four: Speculative approaches to MEL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501946"/>
                  </a:ext>
                </a:extLst>
              </a:tr>
              <a:tr h="372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1. Review the policy context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 Statistical matching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 Logic modeling is dead! Long live logic modeling!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1. Gamify MEL – Measuring with behavioral games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03613"/>
                  </a:ext>
                </a:extLst>
              </a:tr>
              <a:tr h="372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2. Potential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 Where has all the money gone??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 Learning agendas: theory and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 Bayes’ Rules!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53844"/>
                  </a:ext>
                </a:extLst>
              </a:tr>
              <a:tr h="372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3. Evaluation designs for identifying causal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3. Where has all the money gone?? - Continued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 TED Talk: 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Bayesian </a:t>
                      </a:r>
                      <a:r>
                        <a:rPr lang="en-US" sz="1100" dirty="0" err="1"/>
                        <a:t>Befores</a:t>
                      </a:r>
                      <a:r>
                        <a:rPr lang="en-US" sz="1100" dirty="0"/>
                        <a:t>. Tell us what you know now.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618912"/>
                  </a:ext>
                </a:extLst>
              </a:tr>
              <a:tr h="372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4. TED Talk: Measurement in Conflict Zones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4. Sampling OMG!!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4. Lightning Talk Panel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4. Welcoming our new machine learning overlords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441350"/>
                  </a:ext>
                </a:extLst>
              </a:tr>
              <a:tr h="372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5.Managing RCTs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5. Sampling OMG!! Continued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5. Learning agenda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5. Localization and its MEL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953735"/>
                  </a:ext>
                </a:extLst>
              </a:tr>
              <a:tr h="372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5. RCTs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6. TED Talk: Remote Tech and AI in conflict zones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6. Learning agenda plenary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65415"/>
                  </a:ext>
                </a:extLst>
              </a:tr>
              <a:tr h="2271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7. Data collection in conflict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16102"/>
                  </a:ext>
                </a:extLst>
              </a:tr>
              <a:tr h="372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8. Data collection in conflict continued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404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86B3FEA-A990-CC90-3977-0B002FF17193}"/>
              </a:ext>
            </a:extLst>
          </p:cNvPr>
          <p:cNvSpPr txBox="1"/>
          <p:nvPr/>
        </p:nvSpPr>
        <p:spPr>
          <a:xfrm>
            <a:off x="2743200" y="4777036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* Day Five: Visit pre-selected site to apply new concepts and skills. </a:t>
            </a:r>
          </a:p>
        </p:txBody>
      </p:sp>
    </p:spTree>
    <p:extLst>
      <p:ext uri="{BB962C8B-B14F-4D97-AF65-F5344CB8AC3E}">
        <p14:creationId xmlns:p14="http://schemas.microsoft.com/office/powerpoint/2010/main" val="382347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83BB03-73F4-CA6E-CBFA-3B31B9997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104" y="1296987"/>
            <a:ext cx="8069276" cy="3200400"/>
          </a:xfrm>
        </p:spPr>
        <p:txBody>
          <a:bodyPr/>
          <a:lstStyle/>
          <a:p>
            <a:pPr marL="469900" indent="-342900">
              <a:buFont typeface="+mj-lt"/>
              <a:buAutoNum type="arabicPeriod"/>
            </a:pPr>
            <a:r>
              <a:rPr lang="en-US" dirty="0"/>
              <a:t>USAID provides feedback on training description, learning objectives, and agenda Jan 31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USAID submits application to CSOD for CLPs by late Jan/early Feb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MSI finalize executive agenda document by early Feb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MSI develops a key SME stakeholder group by early Feb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MSI submits draft session outlines of all sessions by Feb 9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USAID announces the launch of training registration by mid-Feb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USAID SMEs provide feedback on session content outlines by Feb 16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7DEAA-F7E1-F3B2-862B-0A5443536C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3AFE22-8E47-F783-C7EF-7C2C7077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1D32"/>
                </a:solidFill>
              </a:rPr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0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561C24-3468-6EDE-0ECA-6AABDCC1B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3266E2-6520-4CA4-C678-738EF32B8EC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10400" y="4845050"/>
            <a:ext cx="2133600" cy="185738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7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>
            <a:spLocks noGrp="1"/>
          </p:cNvSpPr>
          <p:nvPr>
            <p:ph type="title"/>
          </p:nvPr>
        </p:nvSpPr>
        <p:spPr>
          <a:xfrm>
            <a:off x="686104" y="313590"/>
            <a:ext cx="7772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sz="2400" i="0" u="none" strike="noStrike" cap="none" dirty="0">
                <a:solidFill>
                  <a:srgbClr val="651D32"/>
                </a:solidFill>
                <a:latin typeface="Gill Sans"/>
                <a:ea typeface="Gill Sans"/>
                <a:cs typeface="Gill Sans"/>
                <a:sym typeface="Gill Sans"/>
              </a:rPr>
              <a:t>METHODOLOGY</a:t>
            </a:r>
            <a:endParaRPr sz="2400" i="0" u="none" strike="noStrike" cap="none" dirty="0">
              <a:solidFill>
                <a:srgbClr val="BA0C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3845D-D5B7-A241-4B1E-6B334C26D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15" b="63304"/>
          <a:stretch/>
        </p:blipFill>
        <p:spPr>
          <a:xfrm>
            <a:off x="5363712" y="3119861"/>
            <a:ext cx="2298605" cy="495858"/>
          </a:xfrm>
          <a:prstGeom prst="rect">
            <a:avLst/>
          </a:prstGeom>
        </p:spPr>
      </p:pic>
      <p:pic>
        <p:nvPicPr>
          <p:cNvPr id="12" name="Picture 11" descr="A computer on a table&#10;&#10;Description automatically generated">
            <a:extLst>
              <a:ext uri="{FF2B5EF4-FFF2-40B4-BE49-F238E27FC236}">
                <a16:creationId xmlns:a16="http://schemas.microsoft.com/office/drawing/2014/main" id="{3F77B138-4C70-FAEB-F8A0-5C322B393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15237" y="3119861"/>
            <a:ext cx="2304164" cy="1603014"/>
          </a:xfrm>
          <a:prstGeom prst="rect">
            <a:avLst/>
          </a:prstGeom>
        </p:spPr>
      </p:pic>
      <p:pic>
        <p:nvPicPr>
          <p:cNvPr id="15" name="Picture 14" descr="Stack of papers with paper clips">
            <a:extLst>
              <a:ext uri="{FF2B5EF4-FFF2-40B4-BE49-F238E27FC236}">
                <a16:creationId xmlns:a16="http://schemas.microsoft.com/office/drawing/2014/main" id="{8770446C-D8F5-4F08-8272-5625AC2197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966"/>
          <a:stretch/>
        </p:blipFill>
        <p:spPr>
          <a:xfrm>
            <a:off x="1615237" y="1330717"/>
            <a:ext cx="2304163" cy="1603014"/>
          </a:xfrm>
          <a:prstGeom prst="rect">
            <a:avLst/>
          </a:prstGeom>
        </p:spPr>
      </p:pic>
      <p:pic>
        <p:nvPicPr>
          <p:cNvPr id="17" name="Picture 16" descr="A collage of people with headsets&#10;&#10;Description automatically generated">
            <a:extLst>
              <a:ext uri="{FF2B5EF4-FFF2-40B4-BE49-F238E27FC236}">
                <a16:creationId xmlns:a16="http://schemas.microsoft.com/office/drawing/2014/main" id="{72E11BA0-C192-D2E2-D0C6-B2E9A666DA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-1" r="23447" b="5319"/>
          <a:stretch/>
        </p:blipFill>
        <p:spPr>
          <a:xfrm>
            <a:off x="5363712" y="1330717"/>
            <a:ext cx="2304162" cy="1603014"/>
          </a:xfrm>
          <a:prstGeom prst="rect">
            <a:avLst/>
          </a:prstGeom>
        </p:spPr>
      </p:pic>
      <p:pic>
        <p:nvPicPr>
          <p:cNvPr id="20" name="Graphic 19" descr="Badge 1 outline">
            <a:extLst>
              <a:ext uri="{FF2B5EF4-FFF2-40B4-BE49-F238E27FC236}">
                <a16:creationId xmlns:a16="http://schemas.microsoft.com/office/drawing/2014/main" id="{951E9FFD-52E5-9EBD-0142-874C8391E9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592" y="1299741"/>
            <a:ext cx="914400" cy="914400"/>
          </a:xfrm>
          <a:prstGeom prst="rect">
            <a:avLst/>
          </a:prstGeom>
        </p:spPr>
      </p:pic>
      <p:pic>
        <p:nvPicPr>
          <p:cNvPr id="22" name="Graphic 21" descr="Badge outline">
            <a:extLst>
              <a:ext uri="{FF2B5EF4-FFF2-40B4-BE49-F238E27FC236}">
                <a16:creationId xmlns:a16="http://schemas.microsoft.com/office/drawing/2014/main" id="{E5F58265-E5F9-0207-5D5F-BC8B55F8C3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592" y="3088885"/>
            <a:ext cx="914400" cy="914400"/>
          </a:xfrm>
          <a:prstGeom prst="rect">
            <a:avLst/>
          </a:prstGeom>
        </p:spPr>
      </p:pic>
      <p:pic>
        <p:nvPicPr>
          <p:cNvPr id="24" name="Graphic 23" descr="Badge 3 outline">
            <a:extLst>
              <a:ext uri="{FF2B5EF4-FFF2-40B4-BE49-F238E27FC236}">
                <a16:creationId xmlns:a16="http://schemas.microsoft.com/office/drawing/2014/main" id="{75C24EB5-0DD8-9C65-1BBC-6D1548339A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9312" y="1330717"/>
            <a:ext cx="914400" cy="914400"/>
          </a:xfrm>
          <a:prstGeom prst="rect">
            <a:avLst/>
          </a:prstGeom>
        </p:spPr>
      </p:pic>
      <p:pic>
        <p:nvPicPr>
          <p:cNvPr id="26" name="Graphic 25" descr="Badge 4 outline">
            <a:extLst>
              <a:ext uri="{FF2B5EF4-FFF2-40B4-BE49-F238E27FC236}">
                <a16:creationId xmlns:a16="http://schemas.microsoft.com/office/drawing/2014/main" id="{54DEF391-A7F9-E5EC-CF63-2BF1BD05E4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49312" y="3056054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>
            <a:spLocks noGrp="1"/>
          </p:cNvSpPr>
          <p:nvPr>
            <p:ph type="title"/>
          </p:nvPr>
        </p:nvSpPr>
        <p:spPr>
          <a:xfrm>
            <a:off x="686104" y="313590"/>
            <a:ext cx="7772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dirty="0">
                <a:solidFill>
                  <a:srgbClr val="651D32"/>
                </a:solidFill>
              </a:rPr>
              <a:t>NUMBER OF SURVEY RESPONDENTS, INTERVIEWEES, AND FOCUS GROUP PARTICIPANTS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Google Shape;272;p50"/>
          <p:cNvSpPr txBox="1">
            <a:spLocks noGrp="1"/>
          </p:cNvSpPr>
          <p:nvPr>
            <p:ph type="body" idx="1"/>
          </p:nvPr>
        </p:nvSpPr>
        <p:spPr>
          <a:xfrm>
            <a:off x="686104" y="3666389"/>
            <a:ext cx="7772400" cy="83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/>
            <a:r>
              <a:rPr lang="en-US" i="1" dirty="0">
                <a:sym typeface="Gill Sans"/>
              </a:rPr>
              <a:t>One FG participant was also interviewed. </a:t>
            </a:r>
          </a:p>
          <a:p>
            <a:pPr marL="285750" indent="-285750"/>
            <a:r>
              <a:rPr lang="en-US" i="1" dirty="0"/>
              <a:t>No other FG participants were interviewed.</a:t>
            </a:r>
          </a:p>
          <a:p>
            <a:pPr marL="285750" indent="-285750"/>
            <a:r>
              <a:rPr lang="en-US" i="1" dirty="0">
                <a:sym typeface="Gill Sans"/>
              </a:rPr>
              <a:t>Aside from one interviewee, no others also participated in the FG.</a:t>
            </a:r>
          </a:p>
          <a:p>
            <a:pPr marL="285750" indent="-285750"/>
            <a:r>
              <a:rPr lang="en-US" i="1" dirty="0"/>
              <a:t>Per USAID’s request, the survey did not ask respondents for names or location.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419C37-FD20-9A5A-309A-E866D1CE5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07528"/>
              </p:ext>
            </p:extLst>
          </p:nvPr>
        </p:nvGraphicFramePr>
        <p:xfrm>
          <a:off x="800100" y="1373188"/>
          <a:ext cx="60960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714427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674808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838493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253574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61861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Collection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 bureau (DC)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96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Numbers unknown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22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017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Focus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740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72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dirty="0">
                <a:solidFill>
                  <a:srgbClr val="651D32"/>
                </a:solidFill>
              </a:rPr>
              <a:t>HIGHEST RANKED TOPICS ACROSS METHODS</a:t>
            </a:r>
            <a:endParaRPr sz="2400" i="0" u="none" strike="noStrike" cap="none" dirty="0">
              <a:solidFill>
                <a:srgbClr val="BA0C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AFBC97-72E7-7D56-7337-EFB5A6D13A32}"/>
              </a:ext>
            </a:extLst>
          </p:cNvPr>
          <p:cNvGraphicFramePr>
            <a:graphicFrameLocks noGrp="1"/>
          </p:cNvGraphicFramePr>
          <p:nvPr/>
        </p:nvGraphicFramePr>
        <p:xfrm>
          <a:off x="686104" y="1313997"/>
          <a:ext cx="727825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880">
                  <a:extLst>
                    <a:ext uri="{9D8B030D-6E8A-4147-A177-3AD203B41FA5}">
                      <a16:colId xmlns:a16="http://schemas.microsoft.com/office/drawing/2014/main" val="2489979482"/>
                    </a:ext>
                  </a:extLst>
                </a:gridCol>
                <a:gridCol w="756877">
                  <a:extLst>
                    <a:ext uri="{9D8B030D-6E8A-4147-A177-3AD203B41FA5}">
                      <a16:colId xmlns:a16="http://schemas.microsoft.com/office/drawing/2014/main" val="830902830"/>
                    </a:ext>
                  </a:extLst>
                </a:gridCol>
                <a:gridCol w="948007">
                  <a:extLst>
                    <a:ext uri="{9D8B030D-6E8A-4147-A177-3AD203B41FA5}">
                      <a16:colId xmlns:a16="http://schemas.microsoft.com/office/drawing/2014/main" val="2785879750"/>
                    </a:ext>
                  </a:extLst>
                </a:gridCol>
                <a:gridCol w="879486">
                  <a:extLst>
                    <a:ext uri="{9D8B030D-6E8A-4147-A177-3AD203B41FA5}">
                      <a16:colId xmlns:a16="http://schemas.microsoft.com/office/drawing/2014/main" val="893425213"/>
                    </a:ext>
                  </a:extLst>
                </a:gridCol>
              </a:tblGrid>
              <a:tr h="410585">
                <a:tc>
                  <a:txBody>
                    <a:bodyPr/>
                    <a:lstStyle/>
                    <a:p>
                      <a:r>
                        <a:rPr lang="en-US" sz="1200" dirty="0"/>
                        <a:t>Highest Ranked Topics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Focus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3944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Learning agendas/learning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422837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Randomized control trials/quasi-experimental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086761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Survey representativeness in conflict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529959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Sector-specific MEL (health/education)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08631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CLA and knowledge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12281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Third-party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439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Data quality and utilization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97599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ArcGIS for non-GIS experts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963941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Survey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092996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659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F76C84-3342-4D41-7C09-270FE5695ABF}"/>
              </a:ext>
            </a:extLst>
          </p:cNvPr>
          <p:cNvSpPr txBox="1"/>
          <p:nvPr/>
        </p:nvSpPr>
        <p:spPr>
          <a:xfrm>
            <a:off x="253093" y="4625096"/>
            <a:ext cx="33310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12 persons responded to the survey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65FD4-018B-B43E-490E-55024D6DD4F2}"/>
              </a:ext>
            </a:extLst>
          </p:cNvPr>
          <p:cNvSpPr txBox="1"/>
          <p:nvPr/>
        </p:nvSpPr>
        <p:spPr>
          <a:xfrm>
            <a:off x="3197685" y="4625096"/>
            <a:ext cx="35950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6 persons participated in the focus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C4E8B-1A54-8337-082E-6E11D4891EF8}"/>
              </a:ext>
            </a:extLst>
          </p:cNvPr>
          <p:cNvSpPr txBox="1"/>
          <p:nvPr/>
        </p:nvSpPr>
        <p:spPr>
          <a:xfrm>
            <a:off x="6515103" y="4625097"/>
            <a:ext cx="25472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6 persons were interviewed</a:t>
            </a:r>
          </a:p>
        </p:txBody>
      </p:sp>
    </p:spTree>
    <p:extLst>
      <p:ext uri="{BB962C8B-B14F-4D97-AF65-F5344CB8AC3E}">
        <p14:creationId xmlns:p14="http://schemas.microsoft.com/office/powerpoint/2010/main" val="60106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dirty="0">
                <a:solidFill>
                  <a:srgbClr val="651D32"/>
                </a:solidFill>
              </a:rPr>
              <a:t>HIGHEST RANKED TOPICS ACROSS METHODS</a:t>
            </a:r>
            <a:endParaRPr sz="2400" i="0" u="none" strike="noStrike" cap="none" dirty="0">
              <a:solidFill>
                <a:srgbClr val="BA0C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AFBC97-72E7-7D56-7337-EFB5A6D13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461445"/>
              </p:ext>
            </p:extLst>
          </p:nvPr>
        </p:nvGraphicFramePr>
        <p:xfrm>
          <a:off x="686104" y="1313997"/>
          <a:ext cx="727825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880">
                  <a:extLst>
                    <a:ext uri="{9D8B030D-6E8A-4147-A177-3AD203B41FA5}">
                      <a16:colId xmlns:a16="http://schemas.microsoft.com/office/drawing/2014/main" val="2489979482"/>
                    </a:ext>
                  </a:extLst>
                </a:gridCol>
                <a:gridCol w="756877">
                  <a:extLst>
                    <a:ext uri="{9D8B030D-6E8A-4147-A177-3AD203B41FA5}">
                      <a16:colId xmlns:a16="http://schemas.microsoft.com/office/drawing/2014/main" val="830902830"/>
                    </a:ext>
                  </a:extLst>
                </a:gridCol>
                <a:gridCol w="948007">
                  <a:extLst>
                    <a:ext uri="{9D8B030D-6E8A-4147-A177-3AD203B41FA5}">
                      <a16:colId xmlns:a16="http://schemas.microsoft.com/office/drawing/2014/main" val="2785879750"/>
                    </a:ext>
                  </a:extLst>
                </a:gridCol>
                <a:gridCol w="879486">
                  <a:extLst>
                    <a:ext uri="{9D8B030D-6E8A-4147-A177-3AD203B41FA5}">
                      <a16:colId xmlns:a16="http://schemas.microsoft.com/office/drawing/2014/main" val="893425213"/>
                    </a:ext>
                  </a:extLst>
                </a:gridCol>
              </a:tblGrid>
              <a:tr h="410585">
                <a:tc>
                  <a:txBody>
                    <a:bodyPr/>
                    <a:lstStyle/>
                    <a:p>
                      <a:r>
                        <a:rPr lang="en-US" sz="1200" dirty="0"/>
                        <a:t>Highest Ranked Topics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Focus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3944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Learning agendas/learning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422837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Randomized control trials/quasi-experimental 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086761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Survey representativeness in conflict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529959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Sector-specific MEL (health/education)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08631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CLA and knowledge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12281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Third-party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439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Data quality and utilization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897599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ArcGIS for non-GIS experts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963941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Survey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092996"/>
                  </a:ext>
                </a:extLst>
              </a:tr>
              <a:tr h="246351">
                <a:tc>
                  <a:txBody>
                    <a:bodyPr/>
                    <a:lstStyle/>
                    <a:p>
                      <a:r>
                        <a:rPr lang="en-US" sz="1200" dirty="0"/>
                        <a:t>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4659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F76C84-3342-4D41-7C09-270FE5695ABF}"/>
              </a:ext>
            </a:extLst>
          </p:cNvPr>
          <p:cNvSpPr txBox="1"/>
          <p:nvPr/>
        </p:nvSpPr>
        <p:spPr>
          <a:xfrm>
            <a:off x="253093" y="4625096"/>
            <a:ext cx="33310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12 persons responded to the survey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65FD4-018B-B43E-490E-55024D6DD4F2}"/>
              </a:ext>
            </a:extLst>
          </p:cNvPr>
          <p:cNvSpPr txBox="1"/>
          <p:nvPr/>
        </p:nvSpPr>
        <p:spPr>
          <a:xfrm>
            <a:off x="3197685" y="4625096"/>
            <a:ext cx="35950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6 persons participated in the focus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C4E8B-1A54-8337-082E-6E11D4891EF8}"/>
              </a:ext>
            </a:extLst>
          </p:cNvPr>
          <p:cNvSpPr txBox="1"/>
          <p:nvPr/>
        </p:nvSpPr>
        <p:spPr>
          <a:xfrm>
            <a:off x="6515103" y="4625097"/>
            <a:ext cx="25472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6 persons were interviewed</a:t>
            </a:r>
          </a:p>
        </p:txBody>
      </p:sp>
    </p:spTree>
    <p:extLst>
      <p:ext uri="{BB962C8B-B14F-4D97-AF65-F5344CB8AC3E}">
        <p14:creationId xmlns:p14="http://schemas.microsoft.com/office/powerpoint/2010/main" val="405456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dirty="0">
                <a:solidFill>
                  <a:srgbClr val="651D32"/>
                </a:solidFill>
              </a:rPr>
              <a:t>HIGHEST LEARNING APPROACHES ACROSS METHODS</a:t>
            </a:r>
            <a:endParaRPr sz="2400" i="0" u="none" strike="noStrike" cap="none" dirty="0">
              <a:solidFill>
                <a:srgbClr val="BA0C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AFBC97-72E7-7D56-7337-EFB5A6D13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57535"/>
              </p:ext>
            </p:extLst>
          </p:nvPr>
        </p:nvGraphicFramePr>
        <p:xfrm>
          <a:off x="686104" y="1376816"/>
          <a:ext cx="777240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2567">
                  <a:extLst>
                    <a:ext uri="{9D8B030D-6E8A-4147-A177-3AD203B41FA5}">
                      <a16:colId xmlns:a16="http://schemas.microsoft.com/office/drawing/2014/main" val="2489979482"/>
                    </a:ext>
                  </a:extLst>
                </a:gridCol>
                <a:gridCol w="808265">
                  <a:extLst>
                    <a:ext uri="{9D8B030D-6E8A-4147-A177-3AD203B41FA5}">
                      <a16:colId xmlns:a16="http://schemas.microsoft.com/office/drawing/2014/main" val="830902830"/>
                    </a:ext>
                  </a:extLst>
                </a:gridCol>
                <a:gridCol w="1012371">
                  <a:extLst>
                    <a:ext uri="{9D8B030D-6E8A-4147-A177-3AD203B41FA5}">
                      <a16:colId xmlns:a16="http://schemas.microsoft.com/office/drawing/2014/main" val="2785879750"/>
                    </a:ext>
                  </a:extLst>
                </a:gridCol>
                <a:gridCol w="939197">
                  <a:extLst>
                    <a:ext uri="{9D8B030D-6E8A-4147-A177-3AD203B41FA5}">
                      <a16:colId xmlns:a16="http://schemas.microsoft.com/office/drawing/2014/main" val="893425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Highest Ranked Learning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1. Peer-to-peer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0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2.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08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3. Simulations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952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3. Case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214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3. Expert guest speakers offer TED-style talks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587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Self-study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53334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A1FC0F-95D1-4E93-AB50-A8DBE7FA8008}"/>
              </a:ext>
            </a:extLst>
          </p:cNvPr>
          <p:cNvSpPr txBox="1"/>
          <p:nvPr/>
        </p:nvSpPr>
        <p:spPr>
          <a:xfrm>
            <a:off x="253093" y="4408714"/>
            <a:ext cx="33310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12 persons responded to the survey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471AD-946C-47F5-5C5E-52F4DB3BB9D7}"/>
              </a:ext>
            </a:extLst>
          </p:cNvPr>
          <p:cNvSpPr txBox="1"/>
          <p:nvPr/>
        </p:nvSpPr>
        <p:spPr>
          <a:xfrm>
            <a:off x="3197685" y="4408714"/>
            <a:ext cx="35950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6 persons participated in the focus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12056-3539-36E1-8D84-5215AA4E222E}"/>
              </a:ext>
            </a:extLst>
          </p:cNvPr>
          <p:cNvSpPr txBox="1"/>
          <p:nvPr/>
        </p:nvSpPr>
        <p:spPr>
          <a:xfrm>
            <a:off x="6515103" y="4408715"/>
            <a:ext cx="25472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6 persons were interviewed</a:t>
            </a:r>
          </a:p>
        </p:txBody>
      </p:sp>
    </p:spTree>
    <p:extLst>
      <p:ext uri="{BB962C8B-B14F-4D97-AF65-F5344CB8AC3E}">
        <p14:creationId xmlns:p14="http://schemas.microsoft.com/office/powerpoint/2010/main" val="82242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dirty="0">
                <a:solidFill>
                  <a:srgbClr val="651D32"/>
                </a:solidFill>
              </a:rPr>
              <a:t>HIGHEST LEARNING APPROACHES ACROSS METHODS</a:t>
            </a:r>
            <a:endParaRPr sz="2400" i="0" u="none" strike="noStrike" cap="none" dirty="0">
              <a:solidFill>
                <a:srgbClr val="BA0C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AFBC97-72E7-7D56-7337-EFB5A6D13A32}"/>
              </a:ext>
            </a:extLst>
          </p:cNvPr>
          <p:cNvGraphicFramePr>
            <a:graphicFrameLocks noGrp="1"/>
          </p:cNvGraphicFramePr>
          <p:nvPr/>
        </p:nvGraphicFramePr>
        <p:xfrm>
          <a:off x="686104" y="1376816"/>
          <a:ext cx="777240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2567">
                  <a:extLst>
                    <a:ext uri="{9D8B030D-6E8A-4147-A177-3AD203B41FA5}">
                      <a16:colId xmlns:a16="http://schemas.microsoft.com/office/drawing/2014/main" val="2489979482"/>
                    </a:ext>
                  </a:extLst>
                </a:gridCol>
                <a:gridCol w="808265">
                  <a:extLst>
                    <a:ext uri="{9D8B030D-6E8A-4147-A177-3AD203B41FA5}">
                      <a16:colId xmlns:a16="http://schemas.microsoft.com/office/drawing/2014/main" val="830902830"/>
                    </a:ext>
                  </a:extLst>
                </a:gridCol>
                <a:gridCol w="1012371">
                  <a:extLst>
                    <a:ext uri="{9D8B030D-6E8A-4147-A177-3AD203B41FA5}">
                      <a16:colId xmlns:a16="http://schemas.microsoft.com/office/drawing/2014/main" val="2785879750"/>
                    </a:ext>
                  </a:extLst>
                </a:gridCol>
                <a:gridCol w="939197">
                  <a:extLst>
                    <a:ext uri="{9D8B030D-6E8A-4147-A177-3AD203B41FA5}">
                      <a16:colId xmlns:a16="http://schemas.microsoft.com/office/drawing/2014/main" val="893425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Highest Ranked Learning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1. Peer-to-peer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0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2.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08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3. Simulations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952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3. Case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214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3. Expert guest speakers offer TED-style talks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i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5873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Self-study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53334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A1FC0F-95D1-4E93-AB50-A8DBE7FA8008}"/>
              </a:ext>
            </a:extLst>
          </p:cNvPr>
          <p:cNvSpPr txBox="1"/>
          <p:nvPr/>
        </p:nvSpPr>
        <p:spPr>
          <a:xfrm>
            <a:off x="253093" y="4408714"/>
            <a:ext cx="33310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12 persons responded to the survey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471AD-946C-47F5-5C5E-52F4DB3BB9D7}"/>
              </a:ext>
            </a:extLst>
          </p:cNvPr>
          <p:cNvSpPr txBox="1"/>
          <p:nvPr/>
        </p:nvSpPr>
        <p:spPr>
          <a:xfrm>
            <a:off x="3197685" y="4408714"/>
            <a:ext cx="35950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6 persons participated in the focus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12056-3539-36E1-8D84-5215AA4E222E}"/>
              </a:ext>
            </a:extLst>
          </p:cNvPr>
          <p:cNvSpPr txBox="1"/>
          <p:nvPr/>
        </p:nvSpPr>
        <p:spPr>
          <a:xfrm>
            <a:off x="6515103" y="4408715"/>
            <a:ext cx="25472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/>
              <a:t>* 6 persons were interviewed</a:t>
            </a:r>
          </a:p>
        </p:txBody>
      </p:sp>
    </p:spTree>
    <p:extLst>
      <p:ext uri="{BB962C8B-B14F-4D97-AF65-F5344CB8AC3E}">
        <p14:creationId xmlns:p14="http://schemas.microsoft.com/office/powerpoint/2010/main" val="15390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1A18A-7810-2285-E607-1744F39A5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F85747-0F5E-6A64-C624-70F64F9529C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Clr>
                <a:srgbClr val="651D32"/>
              </a:buClr>
              <a:buFont typeface="Cabin"/>
            </a:pPr>
            <a:r>
              <a:rPr lang="en-US" dirty="0">
                <a:solidFill>
                  <a:srgbClr val="651D32"/>
                </a:solidFill>
              </a:rPr>
              <a:t>INTERVIEW SPECIFIC FINDINGS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FDED4D-AE9F-6D7A-F65F-72B48B747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887592"/>
              </p:ext>
            </p:extLst>
          </p:nvPr>
        </p:nvGraphicFramePr>
        <p:xfrm>
          <a:off x="762000" y="1373188"/>
          <a:ext cx="7696503" cy="284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501">
                  <a:extLst>
                    <a:ext uri="{9D8B030D-6E8A-4147-A177-3AD203B41FA5}">
                      <a16:colId xmlns:a16="http://schemas.microsoft.com/office/drawing/2014/main" val="2293124904"/>
                    </a:ext>
                  </a:extLst>
                </a:gridCol>
                <a:gridCol w="2565501">
                  <a:extLst>
                    <a:ext uri="{9D8B030D-6E8A-4147-A177-3AD203B41FA5}">
                      <a16:colId xmlns:a16="http://schemas.microsoft.com/office/drawing/2014/main" val="472952998"/>
                    </a:ext>
                  </a:extLst>
                </a:gridCol>
                <a:gridCol w="2565501">
                  <a:extLst>
                    <a:ext uri="{9D8B030D-6E8A-4147-A177-3AD203B41FA5}">
                      <a16:colId xmlns:a16="http://schemas.microsoft.com/office/drawing/2014/main" val="3058532528"/>
                    </a:ext>
                  </a:extLst>
                </a:gridCol>
              </a:tblGrid>
              <a:tr h="365629">
                <a:tc>
                  <a:txBody>
                    <a:bodyPr/>
                    <a:lstStyle/>
                    <a:p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84457"/>
                  </a:ext>
                </a:extLst>
              </a:tr>
              <a:tr h="751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How to organize, analyze, present, and tell stories with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Other means of data utilization beyond evaluation 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Learning agendas at the MERP level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860885"/>
                  </a:ext>
                </a:extLst>
              </a:tr>
              <a:tr h="751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Managing shrinking MEL budgets and security realities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</a:t>
                      </a:r>
                      <a:r>
                        <a:rPr lang="en-US" sz="1400" dirty="0"/>
                        <a:t>earning/adaptive management at the Mission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CLA/KM and TPM to support localization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12223"/>
                  </a:ext>
                </a:extLst>
              </a:tr>
              <a:tr h="9712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Broader Mission PMP learning agenda into AMELPs and discussions with 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Integrate learning questions already used by the Mission into IP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Designing evaluations to develop learning agendas and questions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9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34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D4EE56A-68E2-CEF3-5EE0-16EDF1E67DD2}"/>
              </a:ext>
            </a:extLst>
          </p:cNvPr>
          <p:cNvSpPr/>
          <p:nvPr/>
        </p:nvSpPr>
        <p:spPr>
          <a:xfrm>
            <a:off x="4763968" y="2372785"/>
            <a:ext cx="2533796" cy="1298308"/>
          </a:xfrm>
          <a:prstGeom prst="ellipse">
            <a:avLst/>
          </a:prstGeom>
          <a:solidFill>
            <a:srgbClr val="A7C6ED"/>
          </a:solidFill>
          <a:ln>
            <a:solidFill>
              <a:srgbClr val="A7C6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Gill Sans" panose="020B0604020202020204" charset="0"/>
              </a:rPr>
              <a:t>Using monitoring for better decision-making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46E4FE-432E-D41C-112D-6B09B1801E27}"/>
              </a:ext>
            </a:extLst>
          </p:cNvPr>
          <p:cNvSpPr/>
          <p:nvPr/>
        </p:nvSpPr>
        <p:spPr>
          <a:xfrm>
            <a:off x="4419330" y="1487185"/>
            <a:ext cx="2533796" cy="1136335"/>
          </a:xfrm>
          <a:prstGeom prst="ellipse">
            <a:avLst/>
          </a:prstGeom>
          <a:solidFill>
            <a:srgbClr val="CFCDC9"/>
          </a:solidFill>
          <a:ln>
            <a:solidFill>
              <a:srgbClr val="CFCD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Gill Sans" panose="020B0604020202020204" charset="0"/>
              </a:rPr>
              <a:t>Discuss “big movements”, i.e. Global Fragility Act.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E23DE-DE36-63E3-C7EA-9ECA5B62C57A}"/>
              </a:ext>
            </a:extLst>
          </p:cNvPr>
          <p:cNvSpPr/>
          <p:nvPr/>
        </p:nvSpPr>
        <p:spPr>
          <a:xfrm>
            <a:off x="2574810" y="2007450"/>
            <a:ext cx="2533796" cy="1298308"/>
          </a:xfrm>
          <a:prstGeom prst="ellipse">
            <a:avLst/>
          </a:prstGeom>
          <a:solidFill>
            <a:srgbClr val="BA0C2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" panose="020B0604020202020204" charset="0"/>
              </a:rPr>
              <a:t>Build skills in Tableau or Power BI</a:t>
            </a:r>
          </a:p>
        </p:txBody>
      </p:sp>
      <p:sp>
        <p:nvSpPr>
          <p:cNvPr id="279" name="Google Shape;279;p51"/>
          <p:cNvSpPr txBox="1">
            <a:spLocks noGrp="1"/>
          </p:cNvSpPr>
          <p:nvPr>
            <p:ph type="title"/>
          </p:nvPr>
        </p:nvSpPr>
        <p:spPr>
          <a:xfrm>
            <a:off x="686104" y="313590"/>
            <a:ext cx="7772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1D32"/>
              </a:buClr>
              <a:buFont typeface="Cabin"/>
              <a:buNone/>
            </a:pPr>
            <a:r>
              <a:rPr lang="en-US" dirty="0">
                <a:solidFill>
                  <a:srgbClr val="651D32"/>
                </a:solidFill>
              </a:rPr>
              <a:t>INTERVIEW SPECIFIC </a:t>
            </a:r>
            <a:r>
              <a:rPr lang="en-US" sz="2400" i="0" u="none" strike="noStrike" cap="none" dirty="0">
                <a:solidFill>
                  <a:srgbClr val="651D32"/>
                </a:solidFill>
                <a:latin typeface="Gill Sans"/>
                <a:ea typeface="Gill Sans"/>
                <a:cs typeface="Gill Sans"/>
                <a:sym typeface="Gill Sans"/>
              </a:rPr>
              <a:t>FINDINGS</a:t>
            </a:r>
            <a:endParaRPr sz="2400" i="0" u="none" strike="noStrike" cap="none" dirty="0">
              <a:solidFill>
                <a:srgbClr val="BA0C2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60432-7CB2-F16D-E957-833CC27D304B}"/>
              </a:ext>
            </a:extLst>
          </p:cNvPr>
          <p:cNvSpPr txBox="1"/>
          <p:nvPr/>
        </p:nvSpPr>
        <p:spPr>
          <a:xfrm>
            <a:off x="686104" y="125261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i="0" u="none" strike="noStrike" cap="none" dirty="0">
                <a:solidFill>
                  <a:srgbClr val="6C6463"/>
                </a:solidFill>
                <a:latin typeface="Gill Sans"/>
                <a:ea typeface="Gill Sans"/>
                <a:cs typeface="Gill Sans"/>
                <a:sym typeface="Gill Sans"/>
              </a:rPr>
              <a:t>Anything else?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839A7C-A54C-884F-9437-8653AAB38488}"/>
              </a:ext>
            </a:extLst>
          </p:cNvPr>
          <p:cNvSpPr/>
          <p:nvPr/>
        </p:nvSpPr>
        <p:spPr>
          <a:xfrm>
            <a:off x="385652" y="1787339"/>
            <a:ext cx="2533796" cy="1298308"/>
          </a:xfrm>
          <a:prstGeom prst="ellipse">
            <a:avLst/>
          </a:prstGeom>
          <a:solidFill>
            <a:srgbClr val="002F6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" panose="020B0604020202020204" charset="0"/>
              </a:rPr>
              <a:t>Prepare for design workshop clinic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B66D58-DA5B-D571-BE91-1D0C13990E47}"/>
              </a:ext>
            </a:extLst>
          </p:cNvPr>
          <p:cNvSpPr/>
          <p:nvPr/>
        </p:nvSpPr>
        <p:spPr>
          <a:xfrm>
            <a:off x="3042765" y="3090879"/>
            <a:ext cx="2533796" cy="1298308"/>
          </a:xfrm>
          <a:prstGeom prst="ellipse">
            <a:avLst/>
          </a:prstGeom>
          <a:solidFill>
            <a:srgbClr val="651D32"/>
          </a:solidFill>
          <a:ln>
            <a:solidFill>
              <a:srgbClr val="651D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" panose="020B0604020202020204" charset="0"/>
              </a:rPr>
              <a:t>Improve skills in summarizing results in charts and dashboards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9955FB-7927-97A0-7910-EBBB7E038A12}"/>
              </a:ext>
            </a:extLst>
          </p:cNvPr>
          <p:cNvSpPr/>
          <p:nvPr/>
        </p:nvSpPr>
        <p:spPr>
          <a:xfrm>
            <a:off x="901616" y="2832984"/>
            <a:ext cx="2533796" cy="1298308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" panose="020B0604020202020204" charset="0"/>
              </a:rPr>
              <a:t>Prepare participants for  design workshop clinic in the Fall.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4D1F8F-6DD8-48A8-E9AA-BAA48DBB9980}"/>
              </a:ext>
            </a:extLst>
          </p:cNvPr>
          <p:cNvSpPr/>
          <p:nvPr/>
        </p:nvSpPr>
        <p:spPr>
          <a:xfrm>
            <a:off x="5026873" y="3443639"/>
            <a:ext cx="2533796" cy="1298308"/>
          </a:xfrm>
          <a:prstGeom prst="ellipse">
            <a:avLst/>
          </a:prstGeom>
          <a:solidFill>
            <a:srgbClr val="002F6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" panose="020B0604020202020204" charset="0"/>
              </a:rPr>
              <a:t>Supporting Missions in tracking progress in agency priorities</a:t>
            </a:r>
          </a:p>
        </p:txBody>
      </p:sp>
    </p:spTree>
    <p:extLst>
      <p:ext uri="{BB962C8B-B14F-4D97-AF65-F5344CB8AC3E}">
        <p14:creationId xmlns:p14="http://schemas.microsoft.com/office/powerpoint/2010/main" val="3548626073"/>
      </p:ext>
    </p:extLst>
  </p:cSld>
  <p:clrMapOvr>
    <a:masterClrMapping/>
  </p:clrMapOvr>
</p:sld>
</file>

<file path=ppt/theme/theme1.xml><?xml version="1.0" encoding="utf-8"?>
<a:theme xmlns:a="http://schemas.openxmlformats.org/drawingml/2006/main" name="16.9-Template_4.29.2016">
  <a:themeElements>
    <a:clrScheme name="Custom 2">
      <a:dk1>
        <a:srgbClr val="000000"/>
      </a:dk1>
      <a:lt1>
        <a:srgbClr val="FFFFFF"/>
      </a:lt1>
      <a:dk2>
        <a:srgbClr val="002F6C"/>
      </a:dk2>
      <a:lt2>
        <a:srgbClr val="BA0C2F"/>
      </a:lt2>
      <a:accent1>
        <a:srgbClr val="002F6C"/>
      </a:accent1>
      <a:accent2>
        <a:srgbClr val="BA0C2F"/>
      </a:accent2>
      <a:accent3>
        <a:srgbClr val="6C6463"/>
      </a:accent3>
      <a:accent4>
        <a:srgbClr val="000000"/>
      </a:accent4>
      <a:accent5>
        <a:srgbClr val="CFCDC9"/>
      </a:accent5>
      <a:accent6>
        <a:srgbClr val="0067B9"/>
      </a:accent6>
      <a:hlink>
        <a:srgbClr val="6C6463"/>
      </a:hlink>
      <a:folHlink>
        <a:srgbClr val="CFCDC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2">
    <a:dk1>
      <a:srgbClr val="000000"/>
    </a:dk1>
    <a:lt1>
      <a:srgbClr val="FFFFFF"/>
    </a:lt1>
    <a:dk2>
      <a:srgbClr val="002F6C"/>
    </a:dk2>
    <a:lt2>
      <a:srgbClr val="BA0C2F"/>
    </a:lt2>
    <a:accent1>
      <a:srgbClr val="002F6C"/>
    </a:accent1>
    <a:accent2>
      <a:srgbClr val="BA0C2F"/>
    </a:accent2>
    <a:accent3>
      <a:srgbClr val="6C6463"/>
    </a:accent3>
    <a:accent4>
      <a:srgbClr val="000000"/>
    </a:accent4>
    <a:accent5>
      <a:srgbClr val="CFCDC9"/>
    </a:accent5>
    <a:accent6>
      <a:srgbClr val="0067B9"/>
    </a:accent6>
    <a:hlink>
      <a:srgbClr val="6C6463"/>
    </a:hlink>
    <a:folHlink>
      <a:srgbClr val="CFCDC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</TotalTime>
  <Words>1117</Words>
  <Application>Microsoft Office PowerPoint</Application>
  <PresentationFormat>Custom</PresentationFormat>
  <Paragraphs>284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Segoe UI</vt:lpstr>
      <vt:lpstr>Arial</vt:lpstr>
      <vt:lpstr>Gill Sans</vt:lpstr>
      <vt:lpstr>Calibri</vt:lpstr>
      <vt:lpstr>Cabin</vt:lpstr>
      <vt:lpstr>16.9-Template_4.29.2016</vt:lpstr>
      <vt:lpstr>Advanced Topics in MEL: Training Needs Assessment Results and Recommendations</vt:lpstr>
      <vt:lpstr>METHODOLOGY</vt:lpstr>
      <vt:lpstr>NUMBER OF SURVEY RESPONDENTS, INTERVIEWEES, AND FOCUS GROUP PARTICIPANTS</vt:lpstr>
      <vt:lpstr>HIGHEST RANKED TOPICS ACROSS METHODS</vt:lpstr>
      <vt:lpstr>HIGHEST RANKED TOPICS ACROSS METHODS</vt:lpstr>
      <vt:lpstr>HIGHEST LEARNING APPROACHES ACROSS METHODS</vt:lpstr>
      <vt:lpstr>HIGHEST LEARNING APPROACHES ACROSS METHODS</vt:lpstr>
      <vt:lpstr>INTERVIEW SPECIFIC FINDINGS</vt:lpstr>
      <vt:lpstr>INTERVIEW SPECIFIC FINDINGS</vt:lpstr>
      <vt:lpstr>FOCUS GROUP SPECIFIC FINDINGS</vt:lpstr>
      <vt:lpstr>RECOMMENDATIONS</vt:lpstr>
      <vt:lpstr>RECOMMENDATIONS</vt:lpstr>
      <vt:lpstr>PROPOSED LEARNING OBJECTIVES</vt:lpstr>
      <vt:lpstr>PROPOSED HIGH LEVEL TRAINING AGENDA</vt:lpstr>
      <vt:lpstr>NEXT STEPS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COVER OPTION TITLE GOES HERE CAN  RUN THREE LINES</dc:title>
  <dc:creator>PandoBehnke, Barbara</dc:creator>
  <cp:lastModifiedBy>PandoBehnke, Barbara</cp:lastModifiedBy>
  <cp:revision>6</cp:revision>
  <dcterms:modified xsi:type="dcterms:W3CDTF">2024-01-27T00:44:11Z</dcterms:modified>
</cp:coreProperties>
</file>